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diagrams/data6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ppt/diagrams/data67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7.xml" ContentType="application/vnd.ms-office.drawingml.diagramDrawing+xml"/>
  <Override PartName="/ppt/diagrams/data68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8.xml" ContentType="application/vnd.ms-office.drawingml.diagramDrawing+xml"/>
  <Override PartName="/ppt/diagrams/data69.xml" ContentType="application/vnd.openxmlformats-officedocument.drawingml.diagramData+xml"/>
  <Override PartName="/ppt/diagrams/layout69.xml" ContentType="application/vnd.openxmlformats-officedocument.drawingml.diagramLayout+xml"/>
  <Override PartName="/ppt/diagrams/quickStyle69.xml" ContentType="application/vnd.openxmlformats-officedocument.drawingml.diagramStyle+xml"/>
  <Override PartName="/ppt/diagrams/colors69.xml" ContentType="application/vnd.openxmlformats-officedocument.drawingml.diagramColors+xml"/>
  <Override PartName="/ppt/diagrams/drawing69.xml" ContentType="application/vnd.ms-office.drawingml.diagramDrawing+xml"/>
  <Override PartName="/ppt/diagrams/data70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70.xml" ContentType="application/vnd.openxmlformats-officedocument.drawingml.diagramStyle+xml"/>
  <Override PartName="/ppt/diagrams/colors70.xml" ContentType="application/vnd.openxmlformats-officedocument.drawingml.diagramColors+xml"/>
  <Override PartName="/ppt/diagrams/drawing70.xml" ContentType="application/vnd.ms-office.drawingml.diagramDrawing+xml"/>
  <Override PartName="/ppt/diagrams/data71.xml" ContentType="application/vnd.openxmlformats-officedocument.drawingml.diagramData+xml"/>
  <Override PartName="/ppt/diagrams/layout71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1.xml" ContentType="application/vnd.openxmlformats-officedocument.drawingml.diagramColors+xml"/>
  <Override PartName="/ppt/diagrams/drawing71.xml" ContentType="application/vnd.ms-office.drawingml.diagramDrawing+xml"/>
  <Override PartName="/ppt/diagrams/data72.xml" ContentType="application/vnd.openxmlformats-officedocument.drawingml.diagramData+xml"/>
  <Override PartName="/ppt/diagrams/layout72.xml" ContentType="application/vnd.openxmlformats-officedocument.drawingml.diagramLayout+xml"/>
  <Override PartName="/ppt/diagrams/quickStyle72.xml" ContentType="application/vnd.openxmlformats-officedocument.drawingml.diagramStyle+xml"/>
  <Override PartName="/ppt/diagrams/colors72.xml" ContentType="application/vnd.openxmlformats-officedocument.drawingml.diagramColors+xml"/>
  <Override PartName="/ppt/diagrams/drawing72.xml" ContentType="application/vnd.ms-office.drawingml.diagramDrawing+xml"/>
  <Override PartName="/ppt/diagrams/data73.xml" ContentType="application/vnd.openxmlformats-officedocument.drawingml.diagramData+xml"/>
  <Override PartName="/ppt/diagrams/layout73.xml" ContentType="application/vnd.openxmlformats-officedocument.drawingml.diagramLayout+xml"/>
  <Override PartName="/ppt/diagrams/quickStyle73.xml" ContentType="application/vnd.openxmlformats-officedocument.drawingml.diagramStyle+xml"/>
  <Override PartName="/ppt/diagrams/colors73.xml" ContentType="application/vnd.openxmlformats-officedocument.drawingml.diagramColors+xml"/>
  <Override PartName="/ppt/diagrams/drawing73.xml" ContentType="application/vnd.ms-office.drawingml.diagramDrawing+xml"/>
  <Override PartName="/ppt/diagrams/data74.xml" ContentType="application/vnd.openxmlformats-officedocument.drawingml.diagramData+xml"/>
  <Override PartName="/ppt/diagrams/layout74.xml" ContentType="application/vnd.openxmlformats-officedocument.drawingml.diagramLayout+xml"/>
  <Override PartName="/ppt/diagrams/quickStyle74.xml" ContentType="application/vnd.openxmlformats-officedocument.drawingml.diagramStyle+xml"/>
  <Override PartName="/ppt/diagrams/colors74.xml" ContentType="application/vnd.openxmlformats-officedocument.drawingml.diagramColors+xml"/>
  <Override PartName="/ppt/diagrams/drawing74.xml" ContentType="application/vnd.ms-office.drawingml.diagramDrawing+xml"/>
  <Override PartName="/ppt/diagrams/data75.xml" ContentType="application/vnd.openxmlformats-officedocument.drawingml.diagramData+xml"/>
  <Override PartName="/ppt/diagrams/layout75.xml" ContentType="application/vnd.openxmlformats-officedocument.drawingml.diagramLayout+xml"/>
  <Override PartName="/ppt/diagrams/quickStyle75.xml" ContentType="application/vnd.openxmlformats-officedocument.drawingml.diagramStyle+xml"/>
  <Override PartName="/ppt/diagrams/colors75.xml" ContentType="application/vnd.openxmlformats-officedocument.drawingml.diagramColors+xml"/>
  <Override PartName="/ppt/diagrams/drawing75.xml" ContentType="application/vnd.ms-office.drawingml.diagramDrawing+xml"/>
  <Override PartName="/ppt/diagrams/data76.xml" ContentType="application/vnd.openxmlformats-officedocument.drawingml.diagramData+xml"/>
  <Override PartName="/ppt/diagrams/layout76.xml" ContentType="application/vnd.openxmlformats-officedocument.drawingml.diagramLayout+xml"/>
  <Override PartName="/ppt/diagrams/quickStyle76.xml" ContentType="application/vnd.openxmlformats-officedocument.drawingml.diagramStyle+xml"/>
  <Override PartName="/ppt/diagrams/colors76.xml" ContentType="application/vnd.openxmlformats-officedocument.drawingml.diagramColors+xml"/>
  <Override PartName="/ppt/diagrams/drawing76.xml" ContentType="application/vnd.ms-office.drawingml.diagramDrawing+xml"/>
  <Override PartName="/ppt/diagrams/data77.xml" ContentType="application/vnd.openxmlformats-officedocument.drawingml.diagramData+xml"/>
  <Override PartName="/ppt/diagrams/layout77.xml" ContentType="application/vnd.openxmlformats-officedocument.drawingml.diagramLayout+xml"/>
  <Override PartName="/ppt/diagrams/quickStyle77.xml" ContentType="application/vnd.openxmlformats-officedocument.drawingml.diagramStyle+xml"/>
  <Override PartName="/ppt/diagrams/colors77.xml" ContentType="application/vnd.openxmlformats-officedocument.drawingml.diagramColors+xml"/>
  <Override PartName="/ppt/diagrams/drawing77.xml" ContentType="application/vnd.ms-office.drawingml.diagramDrawing+xml"/>
  <Override PartName="/ppt/diagrams/data78.xml" ContentType="application/vnd.openxmlformats-officedocument.drawingml.diagramData+xml"/>
  <Override PartName="/ppt/diagrams/layout78.xml" ContentType="application/vnd.openxmlformats-officedocument.drawingml.diagramLayout+xml"/>
  <Override PartName="/ppt/diagrams/quickStyle78.xml" ContentType="application/vnd.openxmlformats-officedocument.drawingml.diagramStyle+xml"/>
  <Override PartName="/ppt/diagrams/colors78.xml" ContentType="application/vnd.openxmlformats-officedocument.drawingml.diagramColors+xml"/>
  <Override PartName="/ppt/diagrams/drawing78.xml" ContentType="application/vnd.ms-office.drawingml.diagramDrawing+xml"/>
  <Override PartName="/ppt/diagrams/data79.xml" ContentType="application/vnd.openxmlformats-officedocument.drawingml.diagramData+xml"/>
  <Override PartName="/ppt/diagrams/layout79.xml" ContentType="application/vnd.openxmlformats-officedocument.drawingml.diagramLayout+xml"/>
  <Override PartName="/ppt/diagrams/quickStyle79.xml" ContentType="application/vnd.openxmlformats-officedocument.drawingml.diagramStyle+xml"/>
  <Override PartName="/ppt/diagrams/colors79.xml" ContentType="application/vnd.openxmlformats-officedocument.drawingml.diagramColors+xml"/>
  <Override PartName="/ppt/diagrams/drawing79.xml" ContentType="application/vnd.ms-office.drawingml.diagramDrawing+xml"/>
  <Override PartName="/ppt/diagrams/data80.xml" ContentType="application/vnd.openxmlformats-officedocument.drawingml.diagramData+xml"/>
  <Override PartName="/ppt/diagrams/layout80.xml" ContentType="application/vnd.openxmlformats-officedocument.drawingml.diagramLayout+xml"/>
  <Override PartName="/ppt/diagrams/quickStyle80.xml" ContentType="application/vnd.openxmlformats-officedocument.drawingml.diagramStyle+xml"/>
  <Override PartName="/ppt/diagrams/colors80.xml" ContentType="application/vnd.openxmlformats-officedocument.drawingml.diagramColors+xml"/>
  <Override PartName="/ppt/diagrams/drawing80.xml" ContentType="application/vnd.ms-office.drawingml.diagramDrawing+xml"/>
  <Override PartName="/ppt/diagrams/data81.xml" ContentType="application/vnd.openxmlformats-officedocument.drawingml.diagramData+xml"/>
  <Override PartName="/ppt/diagrams/layout81.xml" ContentType="application/vnd.openxmlformats-officedocument.drawingml.diagramLayout+xml"/>
  <Override PartName="/ppt/diagrams/quickStyle81.xml" ContentType="application/vnd.openxmlformats-officedocument.drawingml.diagramStyle+xml"/>
  <Override PartName="/ppt/diagrams/colors81.xml" ContentType="application/vnd.openxmlformats-officedocument.drawingml.diagramColors+xml"/>
  <Override PartName="/ppt/diagrams/drawing81.xml" ContentType="application/vnd.ms-office.drawingml.diagramDrawing+xml"/>
  <Override PartName="/ppt/diagrams/data82.xml" ContentType="application/vnd.openxmlformats-officedocument.drawingml.diagramData+xml"/>
  <Override PartName="/ppt/diagrams/layout82.xml" ContentType="application/vnd.openxmlformats-officedocument.drawingml.diagramLayout+xml"/>
  <Override PartName="/ppt/diagrams/quickStyle82.xml" ContentType="application/vnd.openxmlformats-officedocument.drawingml.diagramStyle+xml"/>
  <Override PartName="/ppt/diagrams/colors82.xml" ContentType="application/vnd.openxmlformats-officedocument.drawingml.diagramColors+xml"/>
  <Override PartName="/ppt/diagrams/drawing82.xml" ContentType="application/vnd.ms-office.drawingml.diagramDrawing+xml"/>
  <Override PartName="/ppt/diagrams/data83.xml" ContentType="application/vnd.openxmlformats-officedocument.drawingml.diagramData+xml"/>
  <Override PartName="/ppt/diagrams/layout83.xml" ContentType="application/vnd.openxmlformats-officedocument.drawingml.diagramLayout+xml"/>
  <Override PartName="/ppt/diagrams/quickStyle83.xml" ContentType="application/vnd.openxmlformats-officedocument.drawingml.diagramStyle+xml"/>
  <Override PartName="/ppt/diagrams/colors83.xml" ContentType="application/vnd.openxmlformats-officedocument.drawingml.diagramColors+xml"/>
  <Override PartName="/ppt/diagrams/drawing83.xml" ContentType="application/vnd.ms-office.drawingml.diagramDrawing+xml"/>
  <Override PartName="/ppt/diagrams/data84.xml" ContentType="application/vnd.openxmlformats-officedocument.drawingml.diagramData+xml"/>
  <Override PartName="/ppt/diagrams/layout84.xml" ContentType="application/vnd.openxmlformats-officedocument.drawingml.diagramLayout+xml"/>
  <Override PartName="/ppt/diagrams/quickStyle84.xml" ContentType="application/vnd.openxmlformats-officedocument.drawingml.diagramStyle+xml"/>
  <Override PartName="/ppt/diagrams/colors84.xml" ContentType="application/vnd.openxmlformats-officedocument.drawingml.diagramColors+xml"/>
  <Override PartName="/ppt/diagrams/drawing84.xml" ContentType="application/vnd.ms-office.drawingml.diagramDrawing+xml"/>
  <Override PartName="/ppt/diagrams/data85.xml" ContentType="application/vnd.openxmlformats-officedocument.drawingml.diagramData+xml"/>
  <Override PartName="/ppt/diagrams/layout85.xml" ContentType="application/vnd.openxmlformats-officedocument.drawingml.diagramLayout+xml"/>
  <Override PartName="/ppt/diagrams/quickStyle85.xml" ContentType="application/vnd.openxmlformats-officedocument.drawingml.diagramStyle+xml"/>
  <Override PartName="/ppt/diagrams/colors85.xml" ContentType="application/vnd.openxmlformats-officedocument.drawingml.diagramColors+xml"/>
  <Override PartName="/ppt/diagrams/drawing85.xml" ContentType="application/vnd.ms-office.drawingml.diagramDrawing+xml"/>
  <Override PartName="/ppt/diagrams/data86.xml" ContentType="application/vnd.openxmlformats-officedocument.drawingml.diagramData+xml"/>
  <Override PartName="/ppt/diagrams/layout86.xml" ContentType="application/vnd.openxmlformats-officedocument.drawingml.diagramLayout+xml"/>
  <Override PartName="/ppt/diagrams/quickStyle86.xml" ContentType="application/vnd.openxmlformats-officedocument.drawingml.diagramStyle+xml"/>
  <Override PartName="/ppt/diagrams/colors86.xml" ContentType="application/vnd.openxmlformats-officedocument.drawingml.diagramColors+xml"/>
  <Override PartName="/ppt/diagrams/drawing86.xml" ContentType="application/vnd.ms-office.drawingml.diagramDrawing+xml"/>
  <Override PartName="/ppt/diagrams/data87.xml" ContentType="application/vnd.openxmlformats-officedocument.drawingml.diagramData+xml"/>
  <Override PartName="/ppt/diagrams/layout87.xml" ContentType="application/vnd.openxmlformats-officedocument.drawingml.diagramLayout+xml"/>
  <Override PartName="/ppt/diagrams/quickStyle87.xml" ContentType="application/vnd.openxmlformats-officedocument.drawingml.diagramStyle+xml"/>
  <Override PartName="/ppt/diagrams/colors87.xml" ContentType="application/vnd.openxmlformats-officedocument.drawingml.diagramColors+xml"/>
  <Override PartName="/ppt/diagrams/drawing87.xml" ContentType="application/vnd.ms-office.drawingml.diagramDrawing+xml"/>
  <Override PartName="/ppt/diagrams/data88.xml" ContentType="application/vnd.openxmlformats-officedocument.drawingml.diagramData+xml"/>
  <Override PartName="/ppt/diagrams/layout88.xml" ContentType="application/vnd.openxmlformats-officedocument.drawingml.diagramLayout+xml"/>
  <Override PartName="/ppt/diagrams/quickStyle88.xml" ContentType="application/vnd.openxmlformats-officedocument.drawingml.diagramStyle+xml"/>
  <Override PartName="/ppt/diagrams/colors88.xml" ContentType="application/vnd.openxmlformats-officedocument.drawingml.diagramColors+xml"/>
  <Override PartName="/ppt/diagrams/drawing88.xml" ContentType="application/vnd.ms-office.drawingml.diagramDrawing+xml"/>
  <Override PartName="/ppt/diagrams/data89.xml" ContentType="application/vnd.openxmlformats-officedocument.drawingml.diagramData+xml"/>
  <Override PartName="/ppt/diagrams/layout89.xml" ContentType="application/vnd.openxmlformats-officedocument.drawingml.diagramLayout+xml"/>
  <Override PartName="/ppt/diagrams/quickStyle89.xml" ContentType="application/vnd.openxmlformats-officedocument.drawingml.diagramStyle+xml"/>
  <Override PartName="/ppt/diagrams/colors89.xml" ContentType="application/vnd.openxmlformats-officedocument.drawingml.diagramColors+xml"/>
  <Override PartName="/ppt/diagrams/drawing89.xml" ContentType="application/vnd.ms-office.drawingml.diagramDrawing+xml"/>
  <Override PartName="/ppt/diagrams/data90.xml" ContentType="application/vnd.openxmlformats-officedocument.drawingml.diagramData+xml"/>
  <Override PartName="/ppt/diagrams/layout90.xml" ContentType="application/vnd.openxmlformats-officedocument.drawingml.diagramLayout+xml"/>
  <Override PartName="/ppt/diagrams/quickStyle90.xml" ContentType="application/vnd.openxmlformats-officedocument.drawingml.diagramStyle+xml"/>
  <Override PartName="/ppt/diagrams/colors90.xml" ContentType="application/vnd.openxmlformats-officedocument.drawingml.diagramColors+xml"/>
  <Override PartName="/ppt/diagrams/drawing90.xml" ContentType="application/vnd.ms-office.drawingml.diagramDrawing+xml"/>
  <Override PartName="/ppt/diagrams/data91.xml" ContentType="application/vnd.openxmlformats-officedocument.drawingml.diagramData+xml"/>
  <Override PartName="/ppt/diagrams/layout91.xml" ContentType="application/vnd.openxmlformats-officedocument.drawingml.diagramLayout+xml"/>
  <Override PartName="/ppt/diagrams/quickStyle91.xml" ContentType="application/vnd.openxmlformats-officedocument.drawingml.diagramStyle+xml"/>
  <Override PartName="/ppt/diagrams/colors91.xml" ContentType="application/vnd.openxmlformats-officedocument.drawingml.diagramColors+xml"/>
  <Override PartName="/ppt/diagrams/drawing91.xml" ContentType="application/vnd.ms-office.drawingml.diagramDrawing+xml"/>
  <Override PartName="/ppt/diagrams/data92.xml" ContentType="application/vnd.openxmlformats-officedocument.drawingml.diagramData+xml"/>
  <Override PartName="/ppt/diagrams/layout92.xml" ContentType="application/vnd.openxmlformats-officedocument.drawingml.diagramLayout+xml"/>
  <Override PartName="/ppt/diagrams/quickStyle92.xml" ContentType="application/vnd.openxmlformats-officedocument.drawingml.diagramStyle+xml"/>
  <Override PartName="/ppt/diagrams/colors92.xml" ContentType="application/vnd.openxmlformats-officedocument.drawingml.diagramColors+xml"/>
  <Override PartName="/ppt/diagrams/drawing92.xml" ContentType="application/vnd.ms-office.drawingml.diagramDrawing+xml"/>
  <Override PartName="/ppt/diagrams/data93.xml" ContentType="application/vnd.openxmlformats-officedocument.drawingml.diagramData+xml"/>
  <Override PartName="/ppt/diagrams/layout93.xml" ContentType="application/vnd.openxmlformats-officedocument.drawingml.diagramLayout+xml"/>
  <Override PartName="/ppt/diagrams/quickStyle93.xml" ContentType="application/vnd.openxmlformats-officedocument.drawingml.diagramStyle+xml"/>
  <Override PartName="/ppt/diagrams/colors93.xml" ContentType="application/vnd.openxmlformats-officedocument.drawingml.diagramColors+xml"/>
  <Override PartName="/ppt/diagrams/drawing93.xml" ContentType="application/vnd.ms-office.drawingml.diagramDrawing+xml"/>
  <Override PartName="/ppt/diagrams/data94.xml" ContentType="application/vnd.openxmlformats-officedocument.drawingml.diagramData+xml"/>
  <Override PartName="/ppt/diagrams/layout94.xml" ContentType="application/vnd.openxmlformats-officedocument.drawingml.diagramLayout+xml"/>
  <Override PartName="/ppt/diagrams/quickStyle94.xml" ContentType="application/vnd.openxmlformats-officedocument.drawingml.diagramStyle+xml"/>
  <Override PartName="/ppt/diagrams/colors94.xml" ContentType="application/vnd.openxmlformats-officedocument.drawingml.diagramColors+xml"/>
  <Override PartName="/ppt/diagrams/drawing94.xml" ContentType="application/vnd.ms-office.drawingml.diagramDrawing+xml"/>
  <Override PartName="/ppt/diagrams/data95.xml" ContentType="application/vnd.openxmlformats-officedocument.drawingml.diagramData+xml"/>
  <Override PartName="/ppt/diagrams/layout95.xml" ContentType="application/vnd.openxmlformats-officedocument.drawingml.diagramLayout+xml"/>
  <Override PartName="/ppt/diagrams/quickStyle95.xml" ContentType="application/vnd.openxmlformats-officedocument.drawingml.diagramStyle+xml"/>
  <Override PartName="/ppt/diagrams/colors95.xml" ContentType="application/vnd.openxmlformats-officedocument.drawingml.diagramColors+xml"/>
  <Override PartName="/ppt/diagrams/drawing95.xml" ContentType="application/vnd.ms-office.drawingml.diagramDrawing+xml"/>
  <Override PartName="/ppt/diagrams/data96.xml" ContentType="application/vnd.openxmlformats-officedocument.drawingml.diagramData+xml"/>
  <Override PartName="/ppt/diagrams/layout96.xml" ContentType="application/vnd.openxmlformats-officedocument.drawingml.diagramLayout+xml"/>
  <Override PartName="/ppt/diagrams/quickStyle96.xml" ContentType="application/vnd.openxmlformats-officedocument.drawingml.diagramStyle+xml"/>
  <Override PartName="/ppt/diagrams/colors96.xml" ContentType="application/vnd.openxmlformats-officedocument.drawingml.diagramColors+xml"/>
  <Override PartName="/ppt/diagrams/drawing96.xml" ContentType="application/vnd.ms-office.drawingml.diagramDrawing+xml"/>
  <Override PartName="/ppt/diagrams/data97.xml" ContentType="application/vnd.openxmlformats-officedocument.drawingml.diagramData+xml"/>
  <Override PartName="/ppt/diagrams/layout97.xml" ContentType="application/vnd.openxmlformats-officedocument.drawingml.diagramLayout+xml"/>
  <Override PartName="/ppt/diagrams/quickStyle97.xml" ContentType="application/vnd.openxmlformats-officedocument.drawingml.diagramStyle+xml"/>
  <Override PartName="/ppt/diagrams/colors97.xml" ContentType="application/vnd.openxmlformats-officedocument.drawingml.diagramColors+xml"/>
  <Override PartName="/ppt/diagrams/drawing97.xml" ContentType="application/vnd.ms-office.drawingml.diagramDrawing+xml"/>
  <Override PartName="/ppt/diagrams/data98.xml" ContentType="application/vnd.openxmlformats-officedocument.drawingml.diagramData+xml"/>
  <Override PartName="/ppt/diagrams/layout98.xml" ContentType="application/vnd.openxmlformats-officedocument.drawingml.diagramLayout+xml"/>
  <Override PartName="/ppt/diagrams/quickStyle98.xml" ContentType="application/vnd.openxmlformats-officedocument.drawingml.diagramStyle+xml"/>
  <Override PartName="/ppt/diagrams/colors98.xml" ContentType="application/vnd.openxmlformats-officedocument.drawingml.diagramColors+xml"/>
  <Override PartName="/ppt/diagrams/drawing98.xml" ContentType="application/vnd.ms-office.drawingml.diagramDrawing+xml"/>
  <Override PartName="/ppt/diagrams/data99.xml" ContentType="application/vnd.openxmlformats-officedocument.drawingml.diagramData+xml"/>
  <Override PartName="/ppt/diagrams/layout99.xml" ContentType="application/vnd.openxmlformats-officedocument.drawingml.diagramLayout+xml"/>
  <Override PartName="/ppt/diagrams/quickStyle99.xml" ContentType="application/vnd.openxmlformats-officedocument.drawingml.diagramStyle+xml"/>
  <Override PartName="/ppt/diagrams/colors99.xml" ContentType="application/vnd.openxmlformats-officedocument.drawingml.diagramColors+xml"/>
  <Override PartName="/ppt/diagrams/drawing99.xml" ContentType="application/vnd.ms-office.drawingml.diagramDrawing+xml"/>
  <Override PartName="/ppt/diagrams/data100.xml" ContentType="application/vnd.openxmlformats-officedocument.drawingml.diagramData+xml"/>
  <Override PartName="/ppt/diagrams/layout100.xml" ContentType="application/vnd.openxmlformats-officedocument.drawingml.diagramLayout+xml"/>
  <Override PartName="/ppt/diagrams/quickStyle100.xml" ContentType="application/vnd.openxmlformats-officedocument.drawingml.diagramStyle+xml"/>
  <Override PartName="/ppt/diagrams/colors100.xml" ContentType="application/vnd.openxmlformats-officedocument.drawingml.diagramColors+xml"/>
  <Override PartName="/ppt/diagrams/drawing100.xml" ContentType="application/vnd.ms-office.drawingml.diagramDrawing+xml"/>
  <Override PartName="/ppt/diagrams/data101.xml" ContentType="application/vnd.openxmlformats-officedocument.drawingml.diagramData+xml"/>
  <Override PartName="/ppt/diagrams/layout101.xml" ContentType="application/vnd.openxmlformats-officedocument.drawingml.diagramLayout+xml"/>
  <Override PartName="/ppt/diagrams/quickStyle101.xml" ContentType="application/vnd.openxmlformats-officedocument.drawingml.diagramStyle+xml"/>
  <Override PartName="/ppt/diagrams/colors101.xml" ContentType="application/vnd.openxmlformats-officedocument.drawingml.diagramColors+xml"/>
  <Override PartName="/ppt/diagrams/drawing101.xml" ContentType="application/vnd.ms-office.drawingml.diagramDrawing+xml"/>
  <Override PartName="/ppt/diagrams/data102.xml" ContentType="application/vnd.openxmlformats-officedocument.drawingml.diagramData+xml"/>
  <Override PartName="/ppt/diagrams/layout102.xml" ContentType="application/vnd.openxmlformats-officedocument.drawingml.diagramLayout+xml"/>
  <Override PartName="/ppt/diagrams/quickStyle102.xml" ContentType="application/vnd.openxmlformats-officedocument.drawingml.diagramStyle+xml"/>
  <Override PartName="/ppt/diagrams/colors102.xml" ContentType="application/vnd.openxmlformats-officedocument.drawingml.diagramColors+xml"/>
  <Override PartName="/ppt/diagrams/drawing102.xml" ContentType="application/vnd.ms-office.drawingml.diagramDrawing+xml"/>
  <Override PartName="/ppt/diagrams/data103.xml" ContentType="application/vnd.openxmlformats-officedocument.drawingml.diagramData+xml"/>
  <Override PartName="/ppt/diagrams/layout103.xml" ContentType="application/vnd.openxmlformats-officedocument.drawingml.diagramLayout+xml"/>
  <Override PartName="/ppt/diagrams/quickStyle103.xml" ContentType="application/vnd.openxmlformats-officedocument.drawingml.diagramStyle+xml"/>
  <Override PartName="/ppt/diagrams/colors103.xml" ContentType="application/vnd.openxmlformats-officedocument.drawingml.diagramColors+xml"/>
  <Override PartName="/ppt/diagrams/drawing103.xml" ContentType="application/vnd.ms-office.drawingml.diagramDrawing+xml"/>
  <Override PartName="/ppt/diagrams/data104.xml" ContentType="application/vnd.openxmlformats-officedocument.drawingml.diagramData+xml"/>
  <Override PartName="/ppt/diagrams/layout104.xml" ContentType="application/vnd.openxmlformats-officedocument.drawingml.diagramLayout+xml"/>
  <Override PartName="/ppt/diagrams/quickStyle104.xml" ContentType="application/vnd.openxmlformats-officedocument.drawingml.diagramStyle+xml"/>
  <Override PartName="/ppt/diagrams/colors104.xml" ContentType="application/vnd.openxmlformats-officedocument.drawingml.diagramColors+xml"/>
  <Override PartName="/ppt/diagrams/drawing104.xml" ContentType="application/vnd.ms-office.drawingml.diagramDrawing+xml"/>
  <Override PartName="/ppt/diagrams/data105.xml" ContentType="application/vnd.openxmlformats-officedocument.drawingml.diagramData+xml"/>
  <Override PartName="/ppt/diagrams/layout105.xml" ContentType="application/vnd.openxmlformats-officedocument.drawingml.diagramLayout+xml"/>
  <Override PartName="/ppt/diagrams/quickStyle105.xml" ContentType="application/vnd.openxmlformats-officedocument.drawingml.diagramStyle+xml"/>
  <Override PartName="/ppt/diagrams/colors105.xml" ContentType="application/vnd.openxmlformats-officedocument.drawingml.diagramColors+xml"/>
  <Override PartName="/ppt/diagrams/drawing105.xml" ContentType="application/vnd.ms-office.drawingml.diagramDrawing+xml"/>
  <Override PartName="/ppt/diagrams/data106.xml" ContentType="application/vnd.openxmlformats-officedocument.drawingml.diagramData+xml"/>
  <Override PartName="/ppt/diagrams/layout106.xml" ContentType="application/vnd.openxmlformats-officedocument.drawingml.diagramLayout+xml"/>
  <Override PartName="/ppt/diagrams/quickStyle106.xml" ContentType="application/vnd.openxmlformats-officedocument.drawingml.diagramStyle+xml"/>
  <Override PartName="/ppt/diagrams/colors106.xml" ContentType="application/vnd.openxmlformats-officedocument.drawingml.diagramColors+xml"/>
  <Override PartName="/ppt/diagrams/drawing106.xml" ContentType="application/vnd.ms-office.drawingml.diagramDrawing+xml"/>
  <Override PartName="/ppt/diagrams/data107.xml" ContentType="application/vnd.openxmlformats-officedocument.drawingml.diagramData+xml"/>
  <Override PartName="/ppt/diagrams/layout107.xml" ContentType="application/vnd.openxmlformats-officedocument.drawingml.diagramLayout+xml"/>
  <Override PartName="/ppt/diagrams/quickStyle107.xml" ContentType="application/vnd.openxmlformats-officedocument.drawingml.diagramStyle+xml"/>
  <Override PartName="/ppt/diagrams/colors107.xml" ContentType="application/vnd.openxmlformats-officedocument.drawingml.diagramColors+xml"/>
  <Override PartName="/ppt/diagrams/drawing107.xml" ContentType="application/vnd.ms-office.drawingml.diagramDrawing+xml"/>
  <Override PartName="/ppt/diagrams/data108.xml" ContentType="application/vnd.openxmlformats-officedocument.drawingml.diagramData+xml"/>
  <Override PartName="/ppt/diagrams/layout108.xml" ContentType="application/vnd.openxmlformats-officedocument.drawingml.diagramLayout+xml"/>
  <Override PartName="/ppt/diagrams/quickStyle108.xml" ContentType="application/vnd.openxmlformats-officedocument.drawingml.diagramStyle+xml"/>
  <Override PartName="/ppt/diagrams/colors108.xml" ContentType="application/vnd.openxmlformats-officedocument.drawingml.diagramColors+xml"/>
  <Override PartName="/ppt/diagrams/drawing108.xml" ContentType="application/vnd.ms-office.drawingml.diagramDrawing+xml"/>
  <Override PartName="/ppt/diagrams/data109.xml" ContentType="application/vnd.openxmlformats-officedocument.drawingml.diagramData+xml"/>
  <Override PartName="/ppt/diagrams/layout109.xml" ContentType="application/vnd.openxmlformats-officedocument.drawingml.diagramLayout+xml"/>
  <Override PartName="/ppt/diagrams/quickStyle109.xml" ContentType="application/vnd.openxmlformats-officedocument.drawingml.diagramStyle+xml"/>
  <Override PartName="/ppt/diagrams/colors109.xml" ContentType="application/vnd.openxmlformats-officedocument.drawingml.diagramColors+xml"/>
  <Override PartName="/ppt/diagrams/drawing109.xml" ContentType="application/vnd.ms-office.drawingml.diagramDrawing+xml"/>
  <Override PartName="/ppt/diagrams/data110.xml" ContentType="application/vnd.openxmlformats-officedocument.drawingml.diagramData+xml"/>
  <Override PartName="/ppt/diagrams/layout110.xml" ContentType="application/vnd.openxmlformats-officedocument.drawingml.diagramLayout+xml"/>
  <Override PartName="/ppt/diagrams/quickStyle110.xml" ContentType="application/vnd.openxmlformats-officedocument.drawingml.diagramStyle+xml"/>
  <Override PartName="/ppt/diagrams/colors110.xml" ContentType="application/vnd.openxmlformats-officedocument.drawingml.diagramColors+xml"/>
  <Override PartName="/ppt/diagrams/drawing110.xml" ContentType="application/vnd.ms-office.drawingml.diagramDrawing+xml"/>
  <Override PartName="/ppt/diagrams/data111.xml" ContentType="application/vnd.openxmlformats-officedocument.drawingml.diagramData+xml"/>
  <Override PartName="/ppt/diagrams/layout111.xml" ContentType="application/vnd.openxmlformats-officedocument.drawingml.diagramLayout+xml"/>
  <Override PartName="/ppt/diagrams/quickStyle111.xml" ContentType="application/vnd.openxmlformats-officedocument.drawingml.diagramStyle+xml"/>
  <Override PartName="/ppt/diagrams/colors111.xml" ContentType="application/vnd.openxmlformats-officedocument.drawingml.diagramColors+xml"/>
  <Override PartName="/ppt/diagrams/drawing111.xml" ContentType="application/vnd.ms-office.drawingml.diagramDrawing+xml"/>
  <Override PartName="/ppt/diagrams/data112.xml" ContentType="application/vnd.openxmlformats-officedocument.drawingml.diagramData+xml"/>
  <Override PartName="/ppt/diagrams/layout112.xml" ContentType="application/vnd.openxmlformats-officedocument.drawingml.diagramLayout+xml"/>
  <Override PartName="/ppt/diagrams/quickStyle112.xml" ContentType="application/vnd.openxmlformats-officedocument.drawingml.diagramStyle+xml"/>
  <Override PartName="/ppt/diagrams/colors112.xml" ContentType="application/vnd.openxmlformats-officedocument.drawingml.diagramColors+xml"/>
  <Override PartName="/ppt/diagrams/drawing112.xml" ContentType="application/vnd.ms-office.drawingml.diagramDrawing+xml"/>
  <Override PartName="/ppt/diagrams/data113.xml" ContentType="application/vnd.openxmlformats-officedocument.drawingml.diagramData+xml"/>
  <Override PartName="/ppt/diagrams/layout113.xml" ContentType="application/vnd.openxmlformats-officedocument.drawingml.diagramLayout+xml"/>
  <Override PartName="/ppt/diagrams/quickStyle113.xml" ContentType="application/vnd.openxmlformats-officedocument.drawingml.diagramStyle+xml"/>
  <Override PartName="/ppt/diagrams/colors113.xml" ContentType="application/vnd.openxmlformats-officedocument.drawingml.diagramColors+xml"/>
  <Override PartName="/ppt/diagrams/drawing113.xml" ContentType="application/vnd.ms-office.drawingml.diagramDrawing+xml"/>
  <Override PartName="/ppt/diagrams/data114.xml" ContentType="application/vnd.openxmlformats-officedocument.drawingml.diagramData+xml"/>
  <Override PartName="/ppt/diagrams/layout114.xml" ContentType="application/vnd.openxmlformats-officedocument.drawingml.diagramLayout+xml"/>
  <Override PartName="/ppt/diagrams/quickStyle114.xml" ContentType="application/vnd.openxmlformats-officedocument.drawingml.diagramStyle+xml"/>
  <Override PartName="/ppt/diagrams/colors114.xml" ContentType="application/vnd.openxmlformats-officedocument.drawingml.diagramColors+xml"/>
  <Override PartName="/ppt/diagrams/drawing114.xml" ContentType="application/vnd.ms-office.drawingml.diagramDrawing+xml"/>
  <Override PartName="/ppt/diagrams/data115.xml" ContentType="application/vnd.openxmlformats-officedocument.drawingml.diagramData+xml"/>
  <Override PartName="/ppt/diagrams/layout115.xml" ContentType="application/vnd.openxmlformats-officedocument.drawingml.diagramLayout+xml"/>
  <Override PartName="/ppt/diagrams/quickStyle115.xml" ContentType="application/vnd.openxmlformats-officedocument.drawingml.diagramStyle+xml"/>
  <Override PartName="/ppt/diagrams/colors115.xml" ContentType="application/vnd.openxmlformats-officedocument.drawingml.diagramColors+xml"/>
  <Override PartName="/ppt/diagrams/drawing115.xml" ContentType="application/vnd.ms-office.drawingml.diagramDrawing+xml"/>
  <Override PartName="/ppt/diagrams/data116.xml" ContentType="application/vnd.openxmlformats-officedocument.drawingml.diagramData+xml"/>
  <Override PartName="/ppt/diagrams/layout116.xml" ContentType="application/vnd.openxmlformats-officedocument.drawingml.diagramLayout+xml"/>
  <Override PartName="/ppt/diagrams/quickStyle116.xml" ContentType="application/vnd.openxmlformats-officedocument.drawingml.diagramStyle+xml"/>
  <Override PartName="/ppt/diagrams/colors116.xml" ContentType="application/vnd.openxmlformats-officedocument.drawingml.diagramColors+xml"/>
  <Override PartName="/ppt/diagrams/drawing116.xml" ContentType="application/vnd.ms-office.drawingml.diagramDrawing+xml"/>
  <Override PartName="/ppt/diagrams/data117.xml" ContentType="application/vnd.openxmlformats-officedocument.drawingml.diagramData+xml"/>
  <Override PartName="/ppt/diagrams/layout117.xml" ContentType="application/vnd.openxmlformats-officedocument.drawingml.diagramLayout+xml"/>
  <Override PartName="/ppt/diagrams/quickStyle117.xml" ContentType="application/vnd.openxmlformats-officedocument.drawingml.diagramStyle+xml"/>
  <Override PartName="/ppt/diagrams/colors117.xml" ContentType="application/vnd.openxmlformats-officedocument.drawingml.diagramColors+xml"/>
  <Override PartName="/ppt/diagrams/drawing117.xml" ContentType="application/vnd.ms-office.drawingml.diagramDrawing+xml"/>
  <Override PartName="/ppt/diagrams/data118.xml" ContentType="application/vnd.openxmlformats-officedocument.drawingml.diagramData+xml"/>
  <Override PartName="/ppt/diagrams/layout118.xml" ContentType="application/vnd.openxmlformats-officedocument.drawingml.diagramLayout+xml"/>
  <Override PartName="/ppt/diagrams/quickStyle118.xml" ContentType="application/vnd.openxmlformats-officedocument.drawingml.diagramStyle+xml"/>
  <Override PartName="/ppt/diagrams/colors118.xml" ContentType="application/vnd.openxmlformats-officedocument.drawingml.diagramColors+xml"/>
  <Override PartName="/ppt/diagrams/drawing118.xml" ContentType="application/vnd.ms-office.drawingml.diagramDrawing+xml"/>
  <Override PartName="/ppt/diagrams/data119.xml" ContentType="application/vnd.openxmlformats-officedocument.drawingml.diagramData+xml"/>
  <Override PartName="/ppt/diagrams/layout119.xml" ContentType="application/vnd.openxmlformats-officedocument.drawingml.diagramLayout+xml"/>
  <Override PartName="/ppt/diagrams/quickStyle119.xml" ContentType="application/vnd.openxmlformats-officedocument.drawingml.diagramStyle+xml"/>
  <Override PartName="/ppt/diagrams/colors119.xml" ContentType="application/vnd.openxmlformats-officedocument.drawingml.diagramColors+xml"/>
  <Override PartName="/ppt/diagrams/drawing119.xml" ContentType="application/vnd.ms-office.drawingml.diagramDrawing+xml"/>
  <Override PartName="/ppt/diagrams/data120.xml" ContentType="application/vnd.openxmlformats-officedocument.drawingml.diagramData+xml"/>
  <Override PartName="/ppt/diagrams/layout120.xml" ContentType="application/vnd.openxmlformats-officedocument.drawingml.diagramLayout+xml"/>
  <Override PartName="/ppt/diagrams/quickStyle120.xml" ContentType="application/vnd.openxmlformats-officedocument.drawingml.diagramStyle+xml"/>
  <Override PartName="/ppt/diagrams/colors120.xml" ContentType="application/vnd.openxmlformats-officedocument.drawingml.diagramColors+xml"/>
  <Override PartName="/ppt/diagrams/drawing120.xml" ContentType="application/vnd.ms-office.drawingml.diagramDrawing+xml"/>
  <Override PartName="/ppt/diagrams/data121.xml" ContentType="application/vnd.openxmlformats-officedocument.drawingml.diagramData+xml"/>
  <Override PartName="/ppt/diagrams/layout121.xml" ContentType="application/vnd.openxmlformats-officedocument.drawingml.diagramLayout+xml"/>
  <Override PartName="/ppt/diagrams/quickStyle121.xml" ContentType="application/vnd.openxmlformats-officedocument.drawingml.diagramStyle+xml"/>
  <Override PartName="/ppt/diagrams/colors121.xml" ContentType="application/vnd.openxmlformats-officedocument.drawingml.diagramColors+xml"/>
  <Override PartName="/ppt/diagrams/drawing121.xml" ContentType="application/vnd.ms-office.drawingml.diagramDrawing+xml"/>
  <Override PartName="/ppt/diagrams/data122.xml" ContentType="application/vnd.openxmlformats-officedocument.drawingml.diagramData+xml"/>
  <Override PartName="/ppt/diagrams/layout122.xml" ContentType="application/vnd.openxmlformats-officedocument.drawingml.diagramLayout+xml"/>
  <Override PartName="/ppt/diagrams/quickStyle122.xml" ContentType="application/vnd.openxmlformats-officedocument.drawingml.diagramStyle+xml"/>
  <Override PartName="/ppt/diagrams/colors122.xml" ContentType="application/vnd.openxmlformats-officedocument.drawingml.diagramColors+xml"/>
  <Override PartName="/ppt/diagrams/drawing122.xml" ContentType="application/vnd.ms-office.drawingml.diagramDrawing+xml"/>
  <Override PartName="/ppt/diagrams/data123.xml" ContentType="application/vnd.openxmlformats-officedocument.drawingml.diagramData+xml"/>
  <Override PartName="/ppt/diagrams/layout123.xml" ContentType="application/vnd.openxmlformats-officedocument.drawingml.diagramLayout+xml"/>
  <Override PartName="/ppt/diagrams/quickStyle123.xml" ContentType="application/vnd.openxmlformats-officedocument.drawingml.diagramStyle+xml"/>
  <Override PartName="/ppt/diagrams/colors123.xml" ContentType="application/vnd.openxmlformats-officedocument.drawingml.diagramColors+xml"/>
  <Override PartName="/ppt/diagrams/drawing123.xml" ContentType="application/vnd.ms-office.drawingml.diagramDrawing+xml"/>
  <Override PartName="/ppt/diagrams/data124.xml" ContentType="application/vnd.openxmlformats-officedocument.drawingml.diagramData+xml"/>
  <Override PartName="/ppt/diagrams/layout124.xml" ContentType="application/vnd.openxmlformats-officedocument.drawingml.diagramLayout+xml"/>
  <Override PartName="/ppt/diagrams/quickStyle124.xml" ContentType="application/vnd.openxmlformats-officedocument.drawingml.diagramStyle+xml"/>
  <Override PartName="/ppt/diagrams/colors124.xml" ContentType="application/vnd.openxmlformats-officedocument.drawingml.diagramColors+xml"/>
  <Override PartName="/ppt/diagrams/drawing124.xml" ContentType="application/vnd.ms-office.drawingml.diagramDrawing+xml"/>
  <Override PartName="/ppt/diagrams/data125.xml" ContentType="application/vnd.openxmlformats-officedocument.drawingml.diagramData+xml"/>
  <Override PartName="/ppt/diagrams/layout125.xml" ContentType="application/vnd.openxmlformats-officedocument.drawingml.diagramLayout+xml"/>
  <Override PartName="/ppt/diagrams/quickStyle125.xml" ContentType="application/vnd.openxmlformats-officedocument.drawingml.diagramStyle+xml"/>
  <Override PartName="/ppt/diagrams/colors125.xml" ContentType="application/vnd.openxmlformats-officedocument.drawingml.diagramColors+xml"/>
  <Override PartName="/ppt/diagrams/drawing125.xml" ContentType="application/vnd.ms-office.drawingml.diagramDrawing+xml"/>
  <Override PartName="/ppt/diagrams/data126.xml" ContentType="application/vnd.openxmlformats-officedocument.drawingml.diagramData+xml"/>
  <Override PartName="/ppt/diagrams/layout126.xml" ContentType="application/vnd.openxmlformats-officedocument.drawingml.diagramLayout+xml"/>
  <Override PartName="/ppt/diagrams/quickStyle126.xml" ContentType="application/vnd.openxmlformats-officedocument.drawingml.diagramStyle+xml"/>
  <Override PartName="/ppt/diagrams/colors126.xml" ContentType="application/vnd.openxmlformats-officedocument.drawingml.diagramColors+xml"/>
  <Override PartName="/ppt/diagrams/drawing126.xml" ContentType="application/vnd.ms-office.drawingml.diagramDrawing+xml"/>
  <Override PartName="/ppt/diagrams/data127.xml" ContentType="application/vnd.openxmlformats-officedocument.drawingml.diagramData+xml"/>
  <Override PartName="/ppt/diagrams/layout127.xml" ContentType="application/vnd.openxmlformats-officedocument.drawingml.diagramLayout+xml"/>
  <Override PartName="/ppt/diagrams/quickStyle127.xml" ContentType="application/vnd.openxmlformats-officedocument.drawingml.diagramStyle+xml"/>
  <Override PartName="/ppt/diagrams/colors127.xml" ContentType="application/vnd.openxmlformats-officedocument.drawingml.diagramColors+xml"/>
  <Override PartName="/ppt/diagrams/drawing127.xml" ContentType="application/vnd.ms-office.drawingml.diagramDrawing+xml"/>
  <Override PartName="/ppt/diagrams/data128.xml" ContentType="application/vnd.openxmlformats-officedocument.drawingml.diagramData+xml"/>
  <Override PartName="/ppt/diagrams/layout128.xml" ContentType="application/vnd.openxmlformats-officedocument.drawingml.diagramLayout+xml"/>
  <Override PartName="/ppt/diagrams/quickStyle128.xml" ContentType="application/vnd.openxmlformats-officedocument.drawingml.diagramStyle+xml"/>
  <Override PartName="/ppt/diagrams/colors128.xml" ContentType="application/vnd.openxmlformats-officedocument.drawingml.diagramColors+xml"/>
  <Override PartName="/ppt/diagrams/drawing128.xml" ContentType="application/vnd.ms-office.drawingml.diagramDrawing+xml"/>
  <Override PartName="/ppt/diagrams/data129.xml" ContentType="application/vnd.openxmlformats-officedocument.drawingml.diagramData+xml"/>
  <Override PartName="/ppt/diagrams/layout129.xml" ContentType="application/vnd.openxmlformats-officedocument.drawingml.diagramLayout+xml"/>
  <Override PartName="/ppt/diagrams/quickStyle129.xml" ContentType="application/vnd.openxmlformats-officedocument.drawingml.diagramStyle+xml"/>
  <Override PartName="/ppt/diagrams/colors129.xml" ContentType="application/vnd.openxmlformats-officedocument.drawingml.diagramColors+xml"/>
  <Override PartName="/ppt/diagrams/drawing129.xml" ContentType="application/vnd.ms-office.drawingml.diagramDrawing+xml"/>
  <Override PartName="/ppt/diagrams/data130.xml" ContentType="application/vnd.openxmlformats-officedocument.drawingml.diagramData+xml"/>
  <Override PartName="/ppt/diagrams/layout130.xml" ContentType="application/vnd.openxmlformats-officedocument.drawingml.diagramLayout+xml"/>
  <Override PartName="/ppt/diagrams/quickStyle130.xml" ContentType="application/vnd.openxmlformats-officedocument.drawingml.diagramStyle+xml"/>
  <Override PartName="/ppt/diagrams/colors130.xml" ContentType="application/vnd.openxmlformats-officedocument.drawingml.diagramColors+xml"/>
  <Override PartName="/ppt/diagrams/drawing130.xml" ContentType="application/vnd.ms-office.drawingml.diagramDrawing+xml"/>
  <Override PartName="/ppt/diagrams/data131.xml" ContentType="application/vnd.openxmlformats-officedocument.drawingml.diagramData+xml"/>
  <Override PartName="/ppt/diagrams/layout131.xml" ContentType="application/vnd.openxmlformats-officedocument.drawingml.diagramLayout+xml"/>
  <Override PartName="/ppt/diagrams/quickStyle131.xml" ContentType="application/vnd.openxmlformats-officedocument.drawingml.diagramStyle+xml"/>
  <Override PartName="/ppt/diagrams/colors131.xml" ContentType="application/vnd.openxmlformats-officedocument.drawingml.diagramColors+xml"/>
  <Override PartName="/ppt/diagrams/drawing131.xml" ContentType="application/vnd.ms-office.drawingml.diagramDrawing+xml"/>
  <Override PartName="/ppt/diagrams/data132.xml" ContentType="application/vnd.openxmlformats-officedocument.drawingml.diagramData+xml"/>
  <Override PartName="/ppt/diagrams/layout132.xml" ContentType="application/vnd.openxmlformats-officedocument.drawingml.diagramLayout+xml"/>
  <Override PartName="/ppt/diagrams/quickStyle132.xml" ContentType="application/vnd.openxmlformats-officedocument.drawingml.diagramStyle+xml"/>
  <Override PartName="/ppt/diagrams/colors132.xml" ContentType="application/vnd.openxmlformats-officedocument.drawingml.diagramColors+xml"/>
  <Override PartName="/ppt/diagrams/drawing132.xml" ContentType="application/vnd.ms-office.drawingml.diagramDrawing+xml"/>
  <Override PartName="/ppt/diagrams/data133.xml" ContentType="application/vnd.openxmlformats-officedocument.drawingml.diagramData+xml"/>
  <Override PartName="/ppt/diagrams/layout133.xml" ContentType="application/vnd.openxmlformats-officedocument.drawingml.diagramLayout+xml"/>
  <Override PartName="/ppt/diagrams/quickStyle133.xml" ContentType="application/vnd.openxmlformats-officedocument.drawingml.diagramStyle+xml"/>
  <Override PartName="/ppt/diagrams/colors133.xml" ContentType="application/vnd.openxmlformats-officedocument.drawingml.diagramColors+xml"/>
  <Override PartName="/ppt/diagrams/drawing133.xml" ContentType="application/vnd.ms-office.drawingml.diagramDrawing+xml"/>
  <Override PartName="/ppt/diagrams/data134.xml" ContentType="application/vnd.openxmlformats-officedocument.drawingml.diagramData+xml"/>
  <Override PartName="/ppt/diagrams/layout134.xml" ContentType="application/vnd.openxmlformats-officedocument.drawingml.diagramLayout+xml"/>
  <Override PartName="/ppt/diagrams/quickStyle134.xml" ContentType="application/vnd.openxmlformats-officedocument.drawingml.diagramStyle+xml"/>
  <Override PartName="/ppt/diagrams/colors134.xml" ContentType="application/vnd.openxmlformats-officedocument.drawingml.diagramColors+xml"/>
  <Override PartName="/ppt/diagrams/drawing134.xml" ContentType="application/vnd.ms-office.drawingml.diagramDrawing+xml"/>
  <Override PartName="/ppt/diagrams/data135.xml" ContentType="application/vnd.openxmlformats-officedocument.drawingml.diagramData+xml"/>
  <Override PartName="/ppt/diagrams/layout135.xml" ContentType="application/vnd.openxmlformats-officedocument.drawingml.diagramLayout+xml"/>
  <Override PartName="/ppt/diagrams/quickStyle135.xml" ContentType="application/vnd.openxmlformats-officedocument.drawingml.diagramStyle+xml"/>
  <Override PartName="/ppt/diagrams/colors135.xml" ContentType="application/vnd.openxmlformats-officedocument.drawingml.diagramColors+xml"/>
  <Override PartName="/ppt/diagrams/drawing135.xml" ContentType="application/vnd.ms-office.drawingml.diagramDrawing+xml"/>
  <Override PartName="/ppt/diagrams/data136.xml" ContentType="application/vnd.openxmlformats-officedocument.drawingml.diagramData+xml"/>
  <Override PartName="/ppt/diagrams/layout136.xml" ContentType="application/vnd.openxmlformats-officedocument.drawingml.diagramLayout+xml"/>
  <Override PartName="/ppt/diagrams/quickStyle136.xml" ContentType="application/vnd.openxmlformats-officedocument.drawingml.diagramStyle+xml"/>
  <Override PartName="/ppt/diagrams/colors136.xml" ContentType="application/vnd.openxmlformats-officedocument.drawingml.diagramColors+xml"/>
  <Override PartName="/ppt/diagrams/drawing136.xml" ContentType="application/vnd.ms-office.drawingml.diagramDrawing+xml"/>
  <Override PartName="/ppt/diagrams/data137.xml" ContentType="application/vnd.openxmlformats-officedocument.drawingml.diagramData+xml"/>
  <Override PartName="/ppt/diagrams/layout137.xml" ContentType="application/vnd.openxmlformats-officedocument.drawingml.diagramLayout+xml"/>
  <Override PartName="/ppt/diagrams/quickStyle137.xml" ContentType="application/vnd.openxmlformats-officedocument.drawingml.diagramStyle+xml"/>
  <Override PartName="/ppt/diagrams/colors137.xml" ContentType="application/vnd.openxmlformats-officedocument.drawingml.diagramColors+xml"/>
  <Override PartName="/ppt/diagrams/drawing137.xml" ContentType="application/vnd.ms-office.drawingml.diagramDrawing+xml"/>
  <Override PartName="/ppt/diagrams/data138.xml" ContentType="application/vnd.openxmlformats-officedocument.drawingml.diagramData+xml"/>
  <Override PartName="/ppt/diagrams/layout138.xml" ContentType="application/vnd.openxmlformats-officedocument.drawingml.diagramLayout+xml"/>
  <Override PartName="/ppt/diagrams/quickStyle138.xml" ContentType="application/vnd.openxmlformats-officedocument.drawingml.diagramStyle+xml"/>
  <Override PartName="/ppt/diagrams/colors138.xml" ContentType="application/vnd.openxmlformats-officedocument.drawingml.diagramColors+xml"/>
  <Override PartName="/ppt/diagrams/drawing138.xml" ContentType="application/vnd.ms-office.drawingml.diagramDrawing+xml"/>
  <Override PartName="/ppt/diagrams/data139.xml" ContentType="application/vnd.openxmlformats-officedocument.drawingml.diagramData+xml"/>
  <Override PartName="/ppt/diagrams/layout139.xml" ContentType="application/vnd.openxmlformats-officedocument.drawingml.diagramLayout+xml"/>
  <Override PartName="/ppt/diagrams/quickStyle139.xml" ContentType="application/vnd.openxmlformats-officedocument.drawingml.diagramStyle+xml"/>
  <Override PartName="/ppt/diagrams/colors139.xml" ContentType="application/vnd.openxmlformats-officedocument.drawingml.diagramColors+xml"/>
  <Override PartName="/ppt/diagrams/drawing139.xml" ContentType="application/vnd.ms-office.drawingml.diagramDrawing+xml"/>
  <Override PartName="/ppt/diagrams/data140.xml" ContentType="application/vnd.openxmlformats-officedocument.drawingml.diagramData+xml"/>
  <Override PartName="/ppt/diagrams/layout140.xml" ContentType="application/vnd.openxmlformats-officedocument.drawingml.diagramLayout+xml"/>
  <Override PartName="/ppt/diagrams/quickStyle140.xml" ContentType="application/vnd.openxmlformats-officedocument.drawingml.diagramStyle+xml"/>
  <Override PartName="/ppt/diagrams/colors140.xml" ContentType="application/vnd.openxmlformats-officedocument.drawingml.diagramColors+xml"/>
  <Override PartName="/ppt/diagrams/drawing140.xml" ContentType="application/vnd.ms-office.drawingml.diagramDrawing+xml"/>
  <Override PartName="/ppt/diagrams/data141.xml" ContentType="application/vnd.openxmlformats-officedocument.drawingml.diagramData+xml"/>
  <Override PartName="/ppt/diagrams/layout141.xml" ContentType="application/vnd.openxmlformats-officedocument.drawingml.diagramLayout+xml"/>
  <Override PartName="/ppt/diagrams/quickStyle141.xml" ContentType="application/vnd.openxmlformats-officedocument.drawingml.diagramStyle+xml"/>
  <Override PartName="/ppt/diagrams/colors141.xml" ContentType="application/vnd.openxmlformats-officedocument.drawingml.diagramColors+xml"/>
  <Override PartName="/ppt/diagrams/drawing141.xml" ContentType="application/vnd.ms-office.drawingml.diagramDrawing+xml"/>
  <Override PartName="/ppt/diagrams/data142.xml" ContentType="application/vnd.openxmlformats-officedocument.drawingml.diagramData+xml"/>
  <Override PartName="/ppt/diagrams/layout142.xml" ContentType="application/vnd.openxmlformats-officedocument.drawingml.diagramLayout+xml"/>
  <Override PartName="/ppt/diagrams/quickStyle142.xml" ContentType="application/vnd.openxmlformats-officedocument.drawingml.diagramStyle+xml"/>
  <Override PartName="/ppt/diagrams/colors142.xml" ContentType="application/vnd.openxmlformats-officedocument.drawingml.diagramColors+xml"/>
  <Override PartName="/ppt/diagrams/drawing142.xml" ContentType="application/vnd.ms-office.drawingml.diagramDrawing+xml"/>
  <Override PartName="/ppt/diagrams/data143.xml" ContentType="application/vnd.openxmlformats-officedocument.drawingml.diagramData+xml"/>
  <Override PartName="/ppt/diagrams/layout143.xml" ContentType="application/vnd.openxmlformats-officedocument.drawingml.diagramLayout+xml"/>
  <Override PartName="/ppt/diagrams/quickStyle143.xml" ContentType="application/vnd.openxmlformats-officedocument.drawingml.diagramStyle+xml"/>
  <Override PartName="/ppt/diagrams/colors143.xml" ContentType="application/vnd.openxmlformats-officedocument.drawingml.diagramColors+xml"/>
  <Override PartName="/ppt/diagrams/drawing143.xml" ContentType="application/vnd.ms-office.drawingml.diagramDrawing+xml"/>
  <Override PartName="/ppt/diagrams/data144.xml" ContentType="application/vnd.openxmlformats-officedocument.drawingml.diagramData+xml"/>
  <Override PartName="/ppt/diagrams/layout144.xml" ContentType="application/vnd.openxmlformats-officedocument.drawingml.diagramLayout+xml"/>
  <Override PartName="/ppt/diagrams/quickStyle144.xml" ContentType="application/vnd.openxmlformats-officedocument.drawingml.diagramStyle+xml"/>
  <Override PartName="/ppt/diagrams/colors144.xml" ContentType="application/vnd.openxmlformats-officedocument.drawingml.diagramColors+xml"/>
  <Override PartName="/ppt/diagrams/drawing144.xml" ContentType="application/vnd.ms-office.drawingml.diagramDrawing+xml"/>
  <Override PartName="/ppt/diagrams/data145.xml" ContentType="application/vnd.openxmlformats-officedocument.drawingml.diagramData+xml"/>
  <Override PartName="/ppt/diagrams/layout145.xml" ContentType="application/vnd.openxmlformats-officedocument.drawingml.diagramLayout+xml"/>
  <Override PartName="/ppt/diagrams/quickStyle145.xml" ContentType="application/vnd.openxmlformats-officedocument.drawingml.diagramStyle+xml"/>
  <Override PartName="/ppt/diagrams/colors145.xml" ContentType="application/vnd.openxmlformats-officedocument.drawingml.diagramColors+xml"/>
  <Override PartName="/ppt/diagrams/drawing145.xml" ContentType="application/vnd.ms-office.drawingml.diagramDrawing+xml"/>
  <Override PartName="/ppt/diagrams/data146.xml" ContentType="application/vnd.openxmlformats-officedocument.drawingml.diagramData+xml"/>
  <Override PartName="/ppt/diagrams/layout146.xml" ContentType="application/vnd.openxmlformats-officedocument.drawingml.diagramLayout+xml"/>
  <Override PartName="/ppt/diagrams/quickStyle146.xml" ContentType="application/vnd.openxmlformats-officedocument.drawingml.diagramStyle+xml"/>
  <Override PartName="/ppt/diagrams/colors146.xml" ContentType="application/vnd.openxmlformats-officedocument.drawingml.diagramColors+xml"/>
  <Override PartName="/ppt/diagrams/drawing146.xml" ContentType="application/vnd.ms-office.drawingml.diagramDrawing+xml"/>
  <Override PartName="/ppt/diagrams/data147.xml" ContentType="application/vnd.openxmlformats-officedocument.drawingml.diagramData+xml"/>
  <Override PartName="/ppt/diagrams/layout147.xml" ContentType="application/vnd.openxmlformats-officedocument.drawingml.diagramLayout+xml"/>
  <Override PartName="/ppt/diagrams/quickStyle147.xml" ContentType="application/vnd.openxmlformats-officedocument.drawingml.diagramStyle+xml"/>
  <Override PartName="/ppt/diagrams/colors147.xml" ContentType="application/vnd.openxmlformats-officedocument.drawingml.diagramColors+xml"/>
  <Override PartName="/ppt/diagrams/drawing147.xml" ContentType="application/vnd.ms-office.drawingml.diagramDrawing+xml"/>
  <Override PartName="/ppt/diagrams/data148.xml" ContentType="application/vnd.openxmlformats-officedocument.drawingml.diagramData+xml"/>
  <Override PartName="/ppt/diagrams/layout148.xml" ContentType="application/vnd.openxmlformats-officedocument.drawingml.diagramLayout+xml"/>
  <Override PartName="/ppt/diagrams/quickStyle148.xml" ContentType="application/vnd.openxmlformats-officedocument.drawingml.diagramStyle+xml"/>
  <Override PartName="/ppt/diagrams/colors148.xml" ContentType="application/vnd.openxmlformats-officedocument.drawingml.diagramColors+xml"/>
  <Override PartName="/ppt/diagrams/drawing148.xml" ContentType="application/vnd.ms-office.drawingml.diagramDrawing+xml"/>
  <Override PartName="/ppt/diagrams/data149.xml" ContentType="application/vnd.openxmlformats-officedocument.drawingml.diagramData+xml"/>
  <Override PartName="/ppt/diagrams/layout149.xml" ContentType="application/vnd.openxmlformats-officedocument.drawingml.diagramLayout+xml"/>
  <Override PartName="/ppt/diagrams/quickStyle149.xml" ContentType="application/vnd.openxmlformats-officedocument.drawingml.diagramStyle+xml"/>
  <Override PartName="/ppt/diagrams/colors149.xml" ContentType="application/vnd.openxmlformats-officedocument.drawingml.diagramColors+xml"/>
  <Override PartName="/ppt/diagrams/drawing149.xml" ContentType="application/vnd.ms-office.drawingml.diagramDrawing+xml"/>
  <Override PartName="/ppt/diagrams/data150.xml" ContentType="application/vnd.openxmlformats-officedocument.drawingml.diagramData+xml"/>
  <Override PartName="/ppt/diagrams/layout150.xml" ContentType="application/vnd.openxmlformats-officedocument.drawingml.diagramLayout+xml"/>
  <Override PartName="/ppt/diagrams/quickStyle150.xml" ContentType="application/vnd.openxmlformats-officedocument.drawingml.diagramStyle+xml"/>
  <Override PartName="/ppt/diagrams/colors150.xml" ContentType="application/vnd.openxmlformats-officedocument.drawingml.diagramColors+xml"/>
  <Override PartName="/ppt/diagrams/drawing150.xml" ContentType="application/vnd.ms-office.drawingml.diagramDrawing+xml"/>
  <Override PartName="/ppt/diagrams/data151.xml" ContentType="application/vnd.openxmlformats-officedocument.drawingml.diagramData+xml"/>
  <Override PartName="/ppt/diagrams/layout151.xml" ContentType="application/vnd.openxmlformats-officedocument.drawingml.diagramLayout+xml"/>
  <Override PartName="/ppt/diagrams/quickStyle151.xml" ContentType="application/vnd.openxmlformats-officedocument.drawingml.diagramStyle+xml"/>
  <Override PartName="/ppt/diagrams/colors151.xml" ContentType="application/vnd.openxmlformats-officedocument.drawingml.diagramColors+xml"/>
  <Override PartName="/ppt/diagrams/drawing151.xml" ContentType="application/vnd.ms-office.drawingml.diagramDrawing+xml"/>
  <Override PartName="/ppt/diagrams/data152.xml" ContentType="application/vnd.openxmlformats-officedocument.drawingml.diagramData+xml"/>
  <Override PartName="/ppt/diagrams/layout152.xml" ContentType="application/vnd.openxmlformats-officedocument.drawingml.diagramLayout+xml"/>
  <Override PartName="/ppt/diagrams/quickStyle152.xml" ContentType="application/vnd.openxmlformats-officedocument.drawingml.diagramStyle+xml"/>
  <Override PartName="/ppt/diagrams/colors152.xml" ContentType="application/vnd.openxmlformats-officedocument.drawingml.diagramColors+xml"/>
  <Override PartName="/ppt/diagrams/drawing152.xml" ContentType="application/vnd.ms-office.drawingml.diagramDrawing+xml"/>
  <Override PartName="/ppt/diagrams/data153.xml" ContentType="application/vnd.openxmlformats-officedocument.drawingml.diagramData+xml"/>
  <Override PartName="/ppt/diagrams/layout153.xml" ContentType="application/vnd.openxmlformats-officedocument.drawingml.diagramLayout+xml"/>
  <Override PartName="/ppt/diagrams/quickStyle153.xml" ContentType="application/vnd.openxmlformats-officedocument.drawingml.diagramStyle+xml"/>
  <Override PartName="/ppt/diagrams/colors153.xml" ContentType="application/vnd.openxmlformats-officedocument.drawingml.diagramColors+xml"/>
  <Override PartName="/ppt/diagrams/drawing153.xml" ContentType="application/vnd.ms-office.drawingml.diagramDrawing+xml"/>
  <Override PartName="/ppt/diagrams/data154.xml" ContentType="application/vnd.openxmlformats-officedocument.drawingml.diagramData+xml"/>
  <Override PartName="/ppt/diagrams/layout154.xml" ContentType="application/vnd.openxmlformats-officedocument.drawingml.diagramLayout+xml"/>
  <Override PartName="/ppt/diagrams/quickStyle154.xml" ContentType="application/vnd.openxmlformats-officedocument.drawingml.diagramStyle+xml"/>
  <Override PartName="/ppt/diagrams/colors154.xml" ContentType="application/vnd.openxmlformats-officedocument.drawingml.diagramColors+xml"/>
  <Override PartName="/ppt/diagrams/drawing154.xml" ContentType="application/vnd.ms-office.drawingml.diagramDrawing+xml"/>
  <Override PartName="/ppt/diagrams/data155.xml" ContentType="application/vnd.openxmlformats-officedocument.drawingml.diagramData+xml"/>
  <Override PartName="/ppt/diagrams/layout155.xml" ContentType="application/vnd.openxmlformats-officedocument.drawingml.diagramLayout+xml"/>
  <Override PartName="/ppt/diagrams/quickStyle155.xml" ContentType="application/vnd.openxmlformats-officedocument.drawingml.diagramStyle+xml"/>
  <Override PartName="/ppt/diagrams/colors155.xml" ContentType="application/vnd.openxmlformats-officedocument.drawingml.diagramColors+xml"/>
  <Override PartName="/ppt/diagrams/drawing155.xml" ContentType="application/vnd.ms-office.drawingml.diagramDrawing+xml"/>
  <Override PartName="/ppt/diagrams/data156.xml" ContentType="application/vnd.openxmlformats-officedocument.drawingml.diagramData+xml"/>
  <Override PartName="/ppt/diagrams/layout156.xml" ContentType="application/vnd.openxmlformats-officedocument.drawingml.diagramLayout+xml"/>
  <Override PartName="/ppt/diagrams/quickStyle156.xml" ContentType="application/vnd.openxmlformats-officedocument.drawingml.diagramStyle+xml"/>
  <Override PartName="/ppt/diagrams/colors156.xml" ContentType="application/vnd.openxmlformats-officedocument.drawingml.diagramColors+xml"/>
  <Override PartName="/ppt/diagrams/drawing156.xml" ContentType="application/vnd.ms-office.drawingml.diagramDrawing+xml"/>
  <Override PartName="/ppt/diagrams/data157.xml" ContentType="application/vnd.openxmlformats-officedocument.drawingml.diagramData+xml"/>
  <Override PartName="/ppt/diagrams/layout157.xml" ContentType="application/vnd.openxmlformats-officedocument.drawingml.diagramLayout+xml"/>
  <Override PartName="/ppt/diagrams/quickStyle157.xml" ContentType="application/vnd.openxmlformats-officedocument.drawingml.diagramStyle+xml"/>
  <Override PartName="/ppt/diagrams/colors157.xml" ContentType="application/vnd.openxmlformats-officedocument.drawingml.diagramColors+xml"/>
  <Override PartName="/ppt/diagrams/drawing157.xml" ContentType="application/vnd.ms-office.drawingml.diagramDrawing+xml"/>
  <Override PartName="/ppt/diagrams/data158.xml" ContentType="application/vnd.openxmlformats-officedocument.drawingml.diagramData+xml"/>
  <Override PartName="/ppt/diagrams/layout158.xml" ContentType="application/vnd.openxmlformats-officedocument.drawingml.diagramLayout+xml"/>
  <Override PartName="/ppt/diagrams/quickStyle158.xml" ContentType="application/vnd.openxmlformats-officedocument.drawingml.diagramStyle+xml"/>
  <Override PartName="/ppt/diagrams/colors158.xml" ContentType="application/vnd.openxmlformats-officedocument.drawingml.diagramColors+xml"/>
  <Override PartName="/ppt/diagrams/drawing158.xml" ContentType="application/vnd.ms-office.drawingml.diagramDrawing+xml"/>
  <Override PartName="/ppt/diagrams/data159.xml" ContentType="application/vnd.openxmlformats-officedocument.drawingml.diagramData+xml"/>
  <Override PartName="/ppt/diagrams/layout159.xml" ContentType="application/vnd.openxmlformats-officedocument.drawingml.diagramLayout+xml"/>
  <Override PartName="/ppt/diagrams/quickStyle159.xml" ContentType="application/vnd.openxmlformats-officedocument.drawingml.diagramStyle+xml"/>
  <Override PartName="/ppt/diagrams/colors159.xml" ContentType="application/vnd.openxmlformats-officedocument.drawingml.diagramColors+xml"/>
  <Override PartName="/ppt/diagrams/drawing159.xml" ContentType="application/vnd.ms-office.drawingml.diagramDrawing+xml"/>
  <Override PartName="/ppt/diagrams/data160.xml" ContentType="application/vnd.openxmlformats-officedocument.drawingml.diagramData+xml"/>
  <Override PartName="/ppt/diagrams/layout160.xml" ContentType="application/vnd.openxmlformats-officedocument.drawingml.diagramLayout+xml"/>
  <Override PartName="/ppt/diagrams/quickStyle160.xml" ContentType="application/vnd.openxmlformats-officedocument.drawingml.diagramStyle+xml"/>
  <Override PartName="/ppt/diagrams/colors160.xml" ContentType="application/vnd.openxmlformats-officedocument.drawingml.diagramColors+xml"/>
  <Override PartName="/ppt/diagrams/drawing160.xml" ContentType="application/vnd.ms-office.drawingml.diagramDrawing+xml"/>
  <Override PartName="/ppt/diagrams/data161.xml" ContentType="application/vnd.openxmlformats-officedocument.drawingml.diagramData+xml"/>
  <Override PartName="/ppt/diagrams/layout161.xml" ContentType="application/vnd.openxmlformats-officedocument.drawingml.diagramLayout+xml"/>
  <Override PartName="/ppt/diagrams/quickStyle161.xml" ContentType="application/vnd.openxmlformats-officedocument.drawingml.diagramStyle+xml"/>
  <Override PartName="/ppt/diagrams/colors161.xml" ContentType="application/vnd.openxmlformats-officedocument.drawingml.diagramColors+xml"/>
  <Override PartName="/ppt/diagrams/drawing161.xml" ContentType="application/vnd.ms-office.drawingml.diagramDrawing+xml"/>
  <Override PartName="/ppt/diagrams/data162.xml" ContentType="application/vnd.openxmlformats-officedocument.drawingml.diagramData+xml"/>
  <Override PartName="/ppt/diagrams/layout162.xml" ContentType="application/vnd.openxmlformats-officedocument.drawingml.diagramLayout+xml"/>
  <Override PartName="/ppt/diagrams/quickStyle162.xml" ContentType="application/vnd.openxmlformats-officedocument.drawingml.diagramStyle+xml"/>
  <Override PartName="/ppt/diagrams/colors162.xml" ContentType="application/vnd.openxmlformats-officedocument.drawingml.diagramColors+xml"/>
  <Override PartName="/ppt/diagrams/drawing162.xml" ContentType="application/vnd.ms-office.drawingml.diagramDrawing+xml"/>
  <Override PartName="/ppt/diagrams/data163.xml" ContentType="application/vnd.openxmlformats-officedocument.drawingml.diagramData+xml"/>
  <Override PartName="/ppt/diagrams/layout163.xml" ContentType="application/vnd.openxmlformats-officedocument.drawingml.diagramLayout+xml"/>
  <Override PartName="/ppt/diagrams/quickStyle163.xml" ContentType="application/vnd.openxmlformats-officedocument.drawingml.diagramStyle+xml"/>
  <Override PartName="/ppt/diagrams/colors163.xml" ContentType="application/vnd.openxmlformats-officedocument.drawingml.diagramColors+xml"/>
  <Override PartName="/ppt/diagrams/drawing163.xml" ContentType="application/vnd.ms-office.drawingml.diagramDrawing+xml"/>
  <Override PartName="/ppt/diagrams/data164.xml" ContentType="application/vnd.openxmlformats-officedocument.drawingml.diagramData+xml"/>
  <Override PartName="/ppt/diagrams/layout164.xml" ContentType="application/vnd.openxmlformats-officedocument.drawingml.diagramLayout+xml"/>
  <Override PartName="/ppt/diagrams/quickStyle164.xml" ContentType="application/vnd.openxmlformats-officedocument.drawingml.diagramStyle+xml"/>
  <Override PartName="/ppt/diagrams/colors164.xml" ContentType="application/vnd.openxmlformats-officedocument.drawingml.diagramColors+xml"/>
  <Override PartName="/ppt/diagrams/drawing164.xml" ContentType="application/vnd.ms-office.drawingml.diagramDrawing+xml"/>
  <Override PartName="/ppt/diagrams/data165.xml" ContentType="application/vnd.openxmlformats-officedocument.drawingml.diagramData+xml"/>
  <Override PartName="/ppt/diagrams/layout165.xml" ContentType="application/vnd.openxmlformats-officedocument.drawingml.diagramLayout+xml"/>
  <Override PartName="/ppt/diagrams/quickStyle165.xml" ContentType="application/vnd.openxmlformats-officedocument.drawingml.diagramStyle+xml"/>
  <Override PartName="/ppt/diagrams/colors165.xml" ContentType="application/vnd.openxmlformats-officedocument.drawingml.diagramColors+xml"/>
  <Override PartName="/ppt/diagrams/drawing165.xml" ContentType="application/vnd.ms-office.drawingml.diagramDrawing+xml"/>
  <Override PartName="/ppt/diagrams/data166.xml" ContentType="application/vnd.openxmlformats-officedocument.drawingml.diagramData+xml"/>
  <Override PartName="/ppt/diagrams/layout166.xml" ContentType="application/vnd.openxmlformats-officedocument.drawingml.diagramLayout+xml"/>
  <Override PartName="/ppt/diagrams/quickStyle166.xml" ContentType="application/vnd.openxmlformats-officedocument.drawingml.diagramStyle+xml"/>
  <Override PartName="/ppt/diagrams/colors166.xml" ContentType="application/vnd.openxmlformats-officedocument.drawingml.diagramColors+xml"/>
  <Override PartName="/ppt/diagrams/drawing166.xml" ContentType="application/vnd.ms-office.drawingml.diagramDrawing+xml"/>
  <Override PartName="/ppt/diagrams/data167.xml" ContentType="application/vnd.openxmlformats-officedocument.drawingml.diagramData+xml"/>
  <Override PartName="/ppt/diagrams/layout167.xml" ContentType="application/vnd.openxmlformats-officedocument.drawingml.diagramLayout+xml"/>
  <Override PartName="/ppt/diagrams/quickStyle167.xml" ContentType="application/vnd.openxmlformats-officedocument.drawingml.diagramStyle+xml"/>
  <Override PartName="/ppt/diagrams/colors167.xml" ContentType="application/vnd.openxmlformats-officedocument.drawingml.diagramColors+xml"/>
  <Override PartName="/ppt/diagrams/drawing167.xml" ContentType="application/vnd.ms-office.drawingml.diagramDrawing+xml"/>
  <Override PartName="/ppt/diagrams/data168.xml" ContentType="application/vnd.openxmlformats-officedocument.drawingml.diagramData+xml"/>
  <Override PartName="/ppt/diagrams/layout168.xml" ContentType="application/vnd.openxmlformats-officedocument.drawingml.diagramLayout+xml"/>
  <Override PartName="/ppt/diagrams/quickStyle168.xml" ContentType="application/vnd.openxmlformats-officedocument.drawingml.diagramStyle+xml"/>
  <Override PartName="/ppt/diagrams/colors168.xml" ContentType="application/vnd.openxmlformats-officedocument.drawingml.diagramColors+xml"/>
  <Override PartName="/ppt/diagrams/drawing168.xml" ContentType="application/vnd.ms-office.drawingml.diagramDrawing+xml"/>
  <Override PartName="/ppt/diagrams/data169.xml" ContentType="application/vnd.openxmlformats-officedocument.drawingml.diagramData+xml"/>
  <Override PartName="/ppt/diagrams/layout169.xml" ContentType="application/vnd.openxmlformats-officedocument.drawingml.diagramLayout+xml"/>
  <Override PartName="/ppt/diagrams/quickStyle169.xml" ContentType="application/vnd.openxmlformats-officedocument.drawingml.diagramStyle+xml"/>
  <Override PartName="/ppt/diagrams/colors169.xml" ContentType="application/vnd.openxmlformats-officedocument.drawingml.diagramColors+xml"/>
  <Override PartName="/ppt/diagrams/drawing169.xml" ContentType="application/vnd.ms-office.drawingml.diagramDrawing+xml"/>
  <Override PartName="/ppt/diagrams/data170.xml" ContentType="application/vnd.openxmlformats-officedocument.drawingml.diagramData+xml"/>
  <Override PartName="/ppt/diagrams/layout170.xml" ContentType="application/vnd.openxmlformats-officedocument.drawingml.diagramLayout+xml"/>
  <Override PartName="/ppt/diagrams/quickStyle170.xml" ContentType="application/vnd.openxmlformats-officedocument.drawingml.diagramStyle+xml"/>
  <Override PartName="/ppt/diagrams/colors170.xml" ContentType="application/vnd.openxmlformats-officedocument.drawingml.diagramColors+xml"/>
  <Override PartName="/ppt/diagrams/drawing170.xml" ContentType="application/vnd.ms-office.drawingml.diagramDrawing+xml"/>
  <Override PartName="/ppt/diagrams/data171.xml" ContentType="application/vnd.openxmlformats-officedocument.drawingml.diagramData+xml"/>
  <Override PartName="/ppt/diagrams/layout171.xml" ContentType="application/vnd.openxmlformats-officedocument.drawingml.diagramLayout+xml"/>
  <Override PartName="/ppt/diagrams/quickStyle171.xml" ContentType="application/vnd.openxmlformats-officedocument.drawingml.diagramStyle+xml"/>
  <Override PartName="/ppt/diagrams/colors171.xml" ContentType="application/vnd.openxmlformats-officedocument.drawingml.diagramColors+xml"/>
  <Override PartName="/ppt/diagrams/drawing171.xml" ContentType="application/vnd.ms-office.drawingml.diagramDrawing+xml"/>
  <Override PartName="/ppt/diagrams/data172.xml" ContentType="application/vnd.openxmlformats-officedocument.drawingml.diagramData+xml"/>
  <Override PartName="/ppt/diagrams/layout172.xml" ContentType="application/vnd.openxmlformats-officedocument.drawingml.diagramLayout+xml"/>
  <Override PartName="/ppt/diagrams/quickStyle172.xml" ContentType="application/vnd.openxmlformats-officedocument.drawingml.diagramStyle+xml"/>
  <Override PartName="/ppt/diagrams/colors172.xml" ContentType="application/vnd.openxmlformats-officedocument.drawingml.diagramColors+xml"/>
  <Override PartName="/ppt/diagrams/drawing172.xml" ContentType="application/vnd.ms-office.drawingml.diagramDrawing+xml"/>
  <Override PartName="/ppt/diagrams/data173.xml" ContentType="application/vnd.openxmlformats-officedocument.drawingml.diagramData+xml"/>
  <Override PartName="/ppt/diagrams/layout173.xml" ContentType="application/vnd.openxmlformats-officedocument.drawingml.diagramLayout+xml"/>
  <Override PartName="/ppt/diagrams/quickStyle173.xml" ContentType="application/vnd.openxmlformats-officedocument.drawingml.diagramStyle+xml"/>
  <Override PartName="/ppt/diagrams/colors173.xml" ContentType="application/vnd.openxmlformats-officedocument.drawingml.diagramColors+xml"/>
  <Override PartName="/ppt/diagrams/drawing173.xml" ContentType="application/vnd.ms-office.drawingml.diagramDrawing+xml"/>
  <Override PartName="/ppt/diagrams/data174.xml" ContentType="application/vnd.openxmlformats-officedocument.drawingml.diagramData+xml"/>
  <Override PartName="/ppt/diagrams/layout174.xml" ContentType="application/vnd.openxmlformats-officedocument.drawingml.diagramLayout+xml"/>
  <Override PartName="/ppt/diagrams/quickStyle174.xml" ContentType="application/vnd.openxmlformats-officedocument.drawingml.diagramStyle+xml"/>
  <Override PartName="/ppt/diagrams/colors174.xml" ContentType="application/vnd.openxmlformats-officedocument.drawingml.diagramColors+xml"/>
  <Override PartName="/ppt/diagrams/drawing174.xml" ContentType="application/vnd.ms-office.drawingml.diagramDrawing+xml"/>
  <Override PartName="/ppt/diagrams/data175.xml" ContentType="application/vnd.openxmlformats-officedocument.drawingml.diagramData+xml"/>
  <Override PartName="/ppt/diagrams/layout175.xml" ContentType="application/vnd.openxmlformats-officedocument.drawingml.diagramLayout+xml"/>
  <Override PartName="/ppt/diagrams/quickStyle175.xml" ContentType="application/vnd.openxmlformats-officedocument.drawingml.diagramStyle+xml"/>
  <Override PartName="/ppt/diagrams/colors175.xml" ContentType="application/vnd.openxmlformats-officedocument.drawingml.diagramColors+xml"/>
  <Override PartName="/ppt/diagrams/drawing175.xml" ContentType="application/vnd.ms-office.drawingml.diagramDrawing+xml"/>
  <Override PartName="/ppt/diagrams/data176.xml" ContentType="application/vnd.openxmlformats-officedocument.drawingml.diagramData+xml"/>
  <Override PartName="/ppt/diagrams/layout176.xml" ContentType="application/vnd.openxmlformats-officedocument.drawingml.diagramLayout+xml"/>
  <Override PartName="/ppt/diagrams/quickStyle176.xml" ContentType="application/vnd.openxmlformats-officedocument.drawingml.diagramStyle+xml"/>
  <Override PartName="/ppt/diagrams/colors176.xml" ContentType="application/vnd.openxmlformats-officedocument.drawingml.diagramColors+xml"/>
  <Override PartName="/ppt/diagrams/drawing176.xml" ContentType="application/vnd.ms-office.drawingml.diagramDrawing+xml"/>
  <Override PartName="/ppt/diagrams/data177.xml" ContentType="application/vnd.openxmlformats-officedocument.drawingml.diagramData+xml"/>
  <Override PartName="/ppt/diagrams/layout177.xml" ContentType="application/vnd.openxmlformats-officedocument.drawingml.diagramLayout+xml"/>
  <Override PartName="/ppt/diagrams/quickStyle177.xml" ContentType="application/vnd.openxmlformats-officedocument.drawingml.diagramStyle+xml"/>
  <Override PartName="/ppt/diagrams/colors177.xml" ContentType="application/vnd.openxmlformats-officedocument.drawingml.diagramColors+xml"/>
  <Override PartName="/ppt/diagrams/drawing177.xml" ContentType="application/vnd.ms-office.drawingml.diagramDrawing+xml"/>
  <Override PartName="/ppt/diagrams/data178.xml" ContentType="application/vnd.openxmlformats-officedocument.drawingml.diagramData+xml"/>
  <Override PartName="/ppt/diagrams/layout178.xml" ContentType="application/vnd.openxmlformats-officedocument.drawingml.diagramLayout+xml"/>
  <Override PartName="/ppt/diagrams/quickStyle178.xml" ContentType="application/vnd.openxmlformats-officedocument.drawingml.diagramStyle+xml"/>
  <Override PartName="/ppt/diagrams/colors178.xml" ContentType="application/vnd.openxmlformats-officedocument.drawingml.diagramColors+xml"/>
  <Override PartName="/ppt/diagrams/drawing178.xml" ContentType="application/vnd.ms-office.drawingml.diagramDrawing+xml"/>
  <Override PartName="/ppt/diagrams/data179.xml" ContentType="application/vnd.openxmlformats-officedocument.drawingml.diagramData+xml"/>
  <Override PartName="/ppt/diagrams/layout179.xml" ContentType="application/vnd.openxmlformats-officedocument.drawingml.diagramLayout+xml"/>
  <Override PartName="/ppt/diagrams/quickStyle179.xml" ContentType="application/vnd.openxmlformats-officedocument.drawingml.diagramStyle+xml"/>
  <Override PartName="/ppt/diagrams/colors179.xml" ContentType="application/vnd.openxmlformats-officedocument.drawingml.diagramColors+xml"/>
  <Override PartName="/ppt/diagrams/drawing179.xml" ContentType="application/vnd.ms-office.drawingml.diagramDrawing+xml"/>
  <Override PartName="/ppt/diagrams/data180.xml" ContentType="application/vnd.openxmlformats-officedocument.drawingml.diagramData+xml"/>
  <Override PartName="/ppt/diagrams/layout180.xml" ContentType="application/vnd.openxmlformats-officedocument.drawingml.diagramLayout+xml"/>
  <Override PartName="/ppt/diagrams/quickStyle180.xml" ContentType="application/vnd.openxmlformats-officedocument.drawingml.diagramStyle+xml"/>
  <Override PartName="/ppt/diagrams/colors180.xml" ContentType="application/vnd.openxmlformats-officedocument.drawingml.diagramColors+xml"/>
  <Override PartName="/ppt/diagrams/drawing180.xml" ContentType="application/vnd.ms-office.drawingml.diagramDrawing+xml"/>
  <Override PartName="/ppt/diagrams/data181.xml" ContentType="application/vnd.openxmlformats-officedocument.drawingml.diagramData+xml"/>
  <Override PartName="/ppt/diagrams/layout181.xml" ContentType="application/vnd.openxmlformats-officedocument.drawingml.diagramLayout+xml"/>
  <Override PartName="/ppt/diagrams/quickStyle181.xml" ContentType="application/vnd.openxmlformats-officedocument.drawingml.diagramStyle+xml"/>
  <Override PartName="/ppt/diagrams/colors181.xml" ContentType="application/vnd.openxmlformats-officedocument.drawingml.diagramColors+xml"/>
  <Override PartName="/ppt/diagrams/drawing181.xml" ContentType="application/vnd.ms-office.drawingml.diagramDrawing+xml"/>
  <Override PartName="/ppt/diagrams/data182.xml" ContentType="application/vnd.openxmlformats-officedocument.drawingml.diagramData+xml"/>
  <Override PartName="/ppt/diagrams/layout182.xml" ContentType="application/vnd.openxmlformats-officedocument.drawingml.diagramLayout+xml"/>
  <Override PartName="/ppt/diagrams/quickStyle182.xml" ContentType="application/vnd.openxmlformats-officedocument.drawingml.diagramStyle+xml"/>
  <Override PartName="/ppt/diagrams/colors182.xml" ContentType="application/vnd.openxmlformats-officedocument.drawingml.diagramColors+xml"/>
  <Override PartName="/ppt/diagrams/drawing182.xml" ContentType="application/vnd.ms-office.drawingml.diagramDrawing+xml"/>
  <Override PartName="/ppt/diagrams/data183.xml" ContentType="application/vnd.openxmlformats-officedocument.drawingml.diagramData+xml"/>
  <Override PartName="/ppt/diagrams/layout183.xml" ContentType="application/vnd.openxmlformats-officedocument.drawingml.diagramLayout+xml"/>
  <Override PartName="/ppt/diagrams/quickStyle183.xml" ContentType="application/vnd.openxmlformats-officedocument.drawingml.diagramStyle+xml"/>
  <Override PartName="/ppt/diagrams/colors183.xml" ContentType="application/vnd.openxmlformats-officedocument.drawingml.diagramColors+xml"/>
  <Override PartName="/ppt/diagrams/drawing183.xml" ContentType="application/vnd.ms-office.drawingml.diagramDrawing+xml"/>
  <Override PartName="/ppt/diagrams/data184.xml" ContentType="application/vnd.openxmlformats-officedocument.drawingml.diagramData+xml"/>
  <Override PartName="/ppt/diagrams/layout184.xml" ContentType="application/vnd.openxmlformats-officedocument.drawingml.diagramLayout+xml"/>
  <Override PartName="/ppt/diagrams/quickStyle184.xml" ContentType="application/vnd.openxmlformats-officedocument.drawingml.diagramStyle+xml"/>
  <Override PartName="/ppt/diagrams/colors184.xml" ContentType="application/vnd.openxmlformats-officedocument.drawingml.diagramColors+xml"/>
  <Override PartName="/ppt/diagrams/drawing184.xml" ContentType="application/vnd.ms-office.drawingml.diagramDrawing+xml"/>
  <Override PartName="/ppt/diagrams/data185.xml" ContentType="application/vnd.openxmlformats-officedocument.drawingml.diagramData+xml"/>
  <Override PartName="/ppt/diagrams/layout185.xml" ContentType="application/vnd.openxmlformats-officedocument.drawingml.diagramLayout+xml"/>
  <Override PartName="/ppt/diagrams/quickStyle185.xml" ContentType="application/vnd.openxmlformats-officedocument.drawingml.diagramStyle+xml"/>
  <Override PartName="/ppt/diagrams/colors185.xml" ContentType="application/vnd.openxmlformats-officedocument.drawingml.diagramColors+xml"/>
  <Override PartName="/ppt/diagrams/drawing185.xml" ContentType="application/vnd.ms-office.drawingml.diagramDrawing+xml"/>
  <Override PartName="/ppt/diagrams/data186.xml" ContentType="application/vnd.openxmlformats-officedocument.drawingml.diagramData+xml"/>
  <Override PartName="/ppt/diagrams/layout186.xml" ContentType="application/vnd.openxmlformats-officedocument.drawingml.diagramLayout+xml"/>
  <Override PartName="/ppt/diagrams/quickStyle186.xml" ContentType="application/vnd.openxmlformats-officedocument.drawingml.diagramStyle+xml"/>
  <Override PartName="/ppt/diagrams/colors186.xml" ContentType="application/vnd.openxmlformats-officedocument.drawingml.diagramColors+xml"/>
  <Override PartName="/ppt/diagrams/drawing186.xml" ContentType="application/vnd.ms-office.drawingml.diagramDrawing+xml"/>
  <Override PartName="/ppt/diagrams/data187.xml" ContentType="application/vnd.openxmlformats-officedocument.drawingml.diagramData+xml"/>
  <Override PartName="/ppt/diagrams/layout187.xml" ContentType="application/vnd.openxmlformats-officedocument.drawingml.diagramLayout+xml"/>
  <Override PartName="/ppt/diagrams/quickStyle187.xml" ContentType="application/vnd.openxmlformats-officedocument.drawingml.diagramStyle+xml"/>
  <Override PartName="/ppt/diagrams/colors187.xml" ContentType="application/vnd.openxmlformats-officedocument.drawingml.diagramColors+xml"/>
  <Override PartName="/ppt/diagrams/drawing18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93"/>
  </p:notes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1" r:id="rId9"/>
    <p:sldId id="259" r:id="rId10"/>
    <p:sldId id="270" r:id="rId11"/>
    <p:sldId id="271" r:id="rId12"/>
    <p:sldId id="265" r:id="rId13"/>
    <p:sldId id="272" r:id="rId14"/>
    <p:sldId id="268" r:id="rId15"/>
    <p:sldId id="269" r:id="rId16"/>
    <p:sldId id="273" r:id="rId17"/>
    <p:sldId id="266" r:id="rId18"/>
    <p:sldId id="267" r:id="rId19"/>
    <p:sldId id="275" r:id="rId20"/>
    <p:sldId id="276" r:id="rId21"/>
    <p:sldId id="277" r:id="rId22"/>
    <p:sldId id="274" r:id="rId23"/>
    <p:sldId id="281" r:id="rId24"/>
    <p:sldId id="282" r:id="rId25"/>
    <p:sldId id="278" r:id="rId26"/>
    <p:sldId id="279" r:id="rId27"/>
    <p:sldId id="280" r:id="rId28"/>
    <p:sldId id="283" r:id="rId29"/>
    <p:sldId id="284" r:id="rId30"/>
    <p:sldId id="285" r:id="rId31"/>
    <p:sldId id="286" r:id="rId32"/>
    <p:sldId id="287" r:id="rId33"/>
    <p:sldId id="289" r:id="rId34"/>
    <p:sldId id="290" r:id="rId35"/>
    <p:sldId id="293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65" r:id="rId54"/>
    <p:sldId id="314" r:id="rId55"/>
    <p:sldId id="315" r:id="rId56"/>
    <p:sldId id="316" r:id="rId57"/>
    <p:sldId id="318" r:id="rId58"/>
    <p:sldId id="317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7" r:id="rId77"/>
    <p:sldId id="338" r:id="rId78"/>
    <p:sldId id="339" r:id="rId79"/>
    <p:sldId id="336" r:id="rId80"/>
    <p:sldId id="340" r:id="rId81"/>
    <p:sldId id="341" r:id="rId82"/>
    <p:sldId id="342" r:id="rId83"/>
    <p:sldId id="343" r:id="rId84"/>
    <p:sldId id="344" r:id="rId85"/>
    <p:sldId id="350" r:id="rId86"/>
    <p:sldId id="351" r:id="rId87"/>
    <p:sldId id="352" r:id="rId88"/>
    <p:sldId id="345" r:id="rId89"/>
    <p:sldId id="347" r:id="rId90"/>
    <p:sldId id="348" r:id="rId91"/>
    <p:sldId id="349" r:id="rId92"/>
    <p:sldId id="353" r:id="rId93"/>
    <p:sldId id="354" r:id="rId94"/>
    <p:sldId id="355" r:id="rId95"/>
    <p:sldId id="356" r:id="rId96"/>
    <p:sldId id="357" r:id="rId97"/>
    <p:sldId id="358" r:id="rId98"/>
    <p:sldId id="359" r:id="rId99"/>
    <p:sldId id="360" r:id="rId100"/>
    <p:sldId id="361" r:id="rId101"/>
    <p:sldId id="364" r:id="rId102"/>
    <p:sldId id="363" r:id="rId103"/>
    <p:sldId id="362" r:id="rId104"/>
    <p:sldId id="367" r:id="rId105"/>
    <p:sldId id="366" r:id="rId106"/>
    <p:sldId id="368" r:id="rId107"/>
    <p:sldId id="369" r:id="rId108"/>
    <p:sldId id="370" r:id="rId109"/>
    <p:sldId id="371" r:id="rId110"/>
    <p:sldId id="372" r:id="rId111"/>
    <p:sldId id="373" r:id="rId112"/>
    <p:sldId id="374" r:id="rId113"/>
    <p:sldId id="376" r:id="rId114"/>
    <p:sldId id="375" r:id="rId115"/>
    <p:sldId id="377" r:id="rId116"/>
    <p:sldId id="379" r:id="rId117"/>
    <p:sldId id="380" r:id="rId118"/>
    <p:sldId id="381" r:id="rId119"/>
    <p:sldId id="383" r:id="rId120"/>
    <p:sldId id="384" r:id="rId121"/>
    <p:sldId id="385" r:id="rId122"/>
    <p:sldId id="386" r:id="rId123"/>
    <p:sldId id="387" r:id="rId124"/>
    <p:sldId id="388" r:id="rId125"/>
    <p:sldId id="393" r:id="rId126"/>
    <p:sldId id="392" r:id="rId127"/>
    <p:sldId id="389" r:id="rId128"/>
    <p:sldId id="390" r:id="rId129"/>
    <p:sldId id="391" r:id="rId130"/>
    <p:sldId id="394" r:id="rId131"/>
    <p:sldId id="395" r:id="rId132"/>
    <p:sldId id="396" r:id="rId133"/>
    <p:sldId id="405" r:id="rId134"/>
    <p:sldId id="406" r:id="rId135"/>
    <p:sldId id="407" r:id="rId136"/>
    <p:sldId id="409" r:id="rId137"/>
    <p:sldId id="410" r:id="rId138"/>
    <p:sldId id="397" r:id="rId139"/>
    <p:sldId id="398" r:id="rId140"/>
    <p:sldId id="399" r:id="rId141"/>
    <p:sldId id="400" r:id="rId142"/>
    <p:sldId id="403" r:id="rId143"/>
    <p:sldId id="404" r:id="rId144"/>
    <p:sldId id="401" r:id="rId145"/>
    <p:sldId id="412" r:id="rId146"/>
    <p:sldId id="411" r:id="rId147"/>
    <p:sldId id="413" r:id="rId148"/>
    <p:sldId id="414" r:id="rId149"/>
    <p:sldId id="415" r:id="rId150"/>
    <p:sldId id="416" r:id="rId151"/>
    <p:sldId id="417" r:id="rId152"/>
    <p:sldId id="418" r:id="rId153"/>
    <p:sldId id="419" r:id="rId154"/>
    <p:sldId id="420" r:id="rId155"/>
    <p:sldId id="421" r:id="rId156"/>
    <p:sldId id="422" r:id="rId157"/>
    <p:sldId id="423" r:id="rId158"/>
    <p:sldId id="424" r:id="rId159"/>
    <p:sldId id="425" r:id="rId160"/>
    <p:sldId id="426" r:id="rId161"/>
    <p:sldId id="427" r:id="rId162"/>
    <p:sldId id="428" r:id="rId163"/>
    <p:sldId id="430" r:id="rId164"/>
    <p:sldId id="431" r:id="rId165"/>
    <p:sldId id="429" r:id="rId166"/>
    <p:sldId id="432" r:id="rId167"/>
    <p:sldId id="433" r:id="rId168"/>
    <p:sldId id="434" r:id="rId169"/>
    <p:sldId id="435" r:id="rId170"/>
    <p:sldId id="436" r:id="rId171"/>
    <p:sldId id="438" r:id="rId172"/>
    <p:sldId id="439" r:id="rId173"/>
    <p:sldId id="437" r:id="rId174"/>
    <p:sldId id="440" r:id="rId175"/>
    <p:sldId id="442" r:id="rId176"/>
    <p:sldId id="441" r:id="rId177"/>
    <p:sldId id="443" r:id="rId178"/>
    <p:sldId id="444" r:id="rId179"/>
    <p:sldId id="445" r:id="rId180"/>
    <p:sldId id="447" r:id="rId181"/>
    <p:sldId id="446" r:id="rId182"/>
    <p:sldId id="448" r:id="rId183"/>
    <p:sldId id="449" r:id="rId184"/>
    <p:sldId id="450" r:id="rId185"/>
    <p:sldId id="451" r:id="rId186"/>
    <p:sldId id="452" r:id="rId187"/>
    <p:sldId id="458" r:id="rId188"/>
    <p:sldId id="459" r:id="rId189"/>
    <p:sldId id="456" r:id="rId190"/>
    <p:sldId id="455" r:id="rId191"/>
    <p:sldId id="454" r:id="rId19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72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196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93" Type="http://schemas.openxmlformats.org/officeDocument/2006/relationships/notesMaster" Target="notesMasters/notes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viewProps" Target="viewProps.xml"/><Relationship Id="rId190" Type="http://schemas.openxmlformats.org/officeDocument/2006/relationships/slide" Target="slides/slide189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4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5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5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5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7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7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7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7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7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8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8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8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8E7CBD-87F2-499F-A87C-D37C84483BF7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35D024C-C47B-4CA3-BAEA-42CE0A3D0BEC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餘乘所執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離識實有色等諸法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75780E48-E5F5-4166-BEEA-BDDD2D1FAE0B}" type="parTrans" cxnId="{2995E640-3EE2-4091-94BF-D302D8FE6ADC}">
      <dgm:prSet/>
      <dgm:spPr/>
      <dgm:t>
        <a:bodyPr/>
        <a:lstStyle/>
        <a:p>
          <a:endParaRPr lang="zh-TW" altLang="en-US"/>
        </a:p>
      </dgm:t>
    </dgm:pt>
    <dgm:pt modelId="{5C05B68C-DEE3-4CA1-BE32-6ED7BD030B2D}" type="sibTrans" cxnId="{2995E640-3EE2-4091-94BF-D302D8FE6ADC}">
      <dgm:prSet/>
      <dgm:spPr/>
      <dgm:t>
        <a:bodyPr/>
        <a:lstStyle/>
        <a:p>
          <a:endParaRPr lang="zh-TW" altLang="en-US"/>
        </a:p>
      </dgm:t>
    </dgm:pt>
    <dgm:pt modelId="{55930623-6CCD-43C7-9D9C-C2B88B90CB8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如何非有？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E5A7CBFA-5293-4665-9A47-DBF6F24DF926}" type="parTrans" cxnId="{469F5E49-7E89-4371-BAC0-C2AD6220CFC4}">
      <dgm:prSet/>
      <dgm:spPr/>
      <dgm:t>
        <a:bodyPr/>
        <a:lstStyle/>
        <a:p>
          <a:endParaRPr lang="zh-TW" altLang="en-US"/>
        </a:p>
      </dgm:t>
    </dgm:pt>
    <dgm:pt modelId="{E9460C46-4626-4E58-A75F-AF00412F2324}" type="sibTrans" cxnId="{469F5E49-7E89-4371-BAC0-C2AD6220CFC4}">
      <dgm:prSet/>
      <dgm:spPr/>
      <dgm:t>
        <a:bodyPr/>
        <a:lstStyle/>
        <a:p>
          <a:endParaRPr lang="zh-TW" altLang="en-US"/>
        </a:p>
      </dgm:t>
    </dgm:pt>
    <dgm:pt modelId="{223D701F-D7AE-4D11-A4A2-30F726EEFAE6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彼所執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理非有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28CB514-E69C-4191-994D-78DB62E7B098}" type="parTrans" cxnId="{923B4AF5-1A39-43A8-AB77-D58FD7F2B3C8}">
      <dgm:prSet/>
      <dgm:spPr/>
      <dgm:t>
        <a:bodyPr/>
        <a:lstStyle/>
        <a:p>
          <a:endParaRPr lang="zh-TW" altLang="en-US"/>
        </a:p>
      </dgm:t>
    </dgm:pt>
    <dgm:pt modelId="{55679F85-EE1B-4FE7-827C-843313413037}" type="sibTrans" cxnId="{923B4AF5-1A39-43A8-AB77-D58FD7F2B3C8}">
      <dgm:prSet/>
      <dgm:spPr/>
      <dgm:t>
        <a:bodyPr/>
        <a:lstStyle/>
        <a:p>
          <a:endParaRPr lang="zh-TW" altLang="en-US"/>
        </a:p>
      </dgm:t>
    </dgm:pt>
    <dgm:pt modelId="{D145A66A-D38B-4D96-BCD3-5BC8747176C7}" type="pres">
      <dgm:prSet presAssocID="{6C8E7CBD-87F2-499F-A87C-D37C84483BF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2405D283-44E4-4376-8DDB-94FAFEB4E0E0}" type="pres">
      <dgm:prSet presAssocID="{435D024C-C47B-4CA3-BAEA-42CE0A3D0BEC}" presName="composite" presStyleCnt="0"/>
      <dgm:spPr/>
    </dgm:pt>
    <dgm:pt modelId="{78502D70-F9AB-4E48-95B2-458D43D70A21}" type="pres">
      <dgm:prSet presAssocID="{435D024C-C47B-4CA3-BAEA-42CE0A3D0BEC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B5B386D-A76D-4F20-BEDE-616DCBB3EFD6}" type="pres">
      <dgm:prSet presAssocID="{435D024C-C47B-4CA3-BAEA-42CE0A3D0BEC}" presName="rect2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8000" r="-48000"/>
          </a:stretch>
        </a:blipFill>
      </dgm:spPr>
      <dgm:t>
        <a:bodyPr/>
        <a:lstStyle/>
        <a:p>
          <a:endParaRPr lang="zh-TW" altLang="en-US"/>
        </a:p>
      </dgm:t>
    </dgm:pt>
    <dgm:pt modelId="{1C55D3EB-BBA3-4C60-AF46-0D5BF3267E40}" type="pres">
      <dgm:prSet presAssocID="{5C05B68C-DEE3-4CA1-BE32-6ED7BD030B2D}" presName="sibTrans" presStyleCnt="0"/>
      <dgm:spPr/>
    </dgm:pt>
    <dgm:pt modelId="{6943A637-929D-4EE9-9D57-141770D33418}" type="pres">
      <dgm:prSet presAssocID="{55930623-6CCD-43C7-9D9C-C2B88B90CB89}" presName="composite" presStyleCnt="0"/>
      <dgm:spPr/>
    </dgm:pt>
    <dgm:pt modelId="{157C65C5-C56D-4E76-A82B-4103D6F004BC}" type="pres">
      <dgm:prSet presAssocID="{55930623-6CCD-43C7-9D9C-C2B88B90CB89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D578E17-033A-4832-B1C5-BBF77A742CBD}" type="pres">
      <dgm:prSet presAssocID="{55930623-6CCD-43C7-9D9C-C2B88B90CB89}" presName="rect2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</dgm:spPr>
      <dgm:t>
        <a:bodyPr/>
        <a:lstStyle/>
        <a:p>
          <a:endParaRPr lang="zh-TW" altLang="en-US"/>
        </a:p>
      </dgm:t>
    </dgm:pt>
    <dgm:pt modelId="{2104ED7D-DEF6-4E09-8753-C476EEF38CB7}" type="pres">
      <dgm:prSet presAssocID="{E9460C46-4626-4E58-A75F-AF00412F2324}" presName="sibTrans" presStyleCnt="0"/>
      <dgm:spPr/>
    </dgm:pt>
    <dgm:pt modelId="{6D12D4B9-F263-4645-A15A-4F175EBC5DC6}" type="pres">
      <dgm:prSet presAssocID="{223D701F-D7AE-4D11-A4A2-30F726EEFAE6}" presName="composite" presStyleCnt="0"/>
      <dgm:spPr/>
    </dgm:pt>
    <dgm:pt modelId="{138D8AA5-3044-49E6-8814-A3E3374C6BA7}" type="pres">
      <dgm:prSet presAssocID="{223D701F-D7AE-4D11-A4A2-30F726EEFAE6}" presName="rect1" presStyleLbl="trAlignAcc1" presStyleIdx="2" presStyleCnt="3" custScaleX="11618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B6EB61A-B908-4D37-A50E-099C7EBA0628}" type="pres">
      <dgm:prSet presAssocID="{223D701F-D7AE-4D11-A4A2-30F726EEFAE6}" presName="rect2" presStyleLbl="fgImgPlace1" presStyleIdx="2" presStyleCnt="3" custLinFactNeighborX="-49548" custLinFactNeighborY="-412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</dgm:ptLst>
  <dgm:cxnLst>
    <dgm:cxn modelId="{923B4AF5-1A39-43A8-AB77-D58FD7F2B3C8}" srcId="{6C8E7CBD-87F2-499F-A87C-D37C84483BF7}" destId="{223D701F-D7AE-4D11-A4A2-30F726EEFAE6}" srcOrd="2" destOrd="0" parTransId="{828CB514-E69C-4191-994D-78DB62E7B098}" sibTransId="{55679F85-EE1B-4FE7-827C-843313413037}"/>
    <dgm:cxn modelId="{2995E640-3EE2-4091-94BF-D302D8FE6ADC}" srcId="{6C8E7CBD-87F2-499F-A87C-D37C84483BF7}" destId="{435D024C-C47B-4CA3-BAEA-42CE0A3D0BEC}" srcOrd="0" destOrd="0" parTransId="{75780E48-E5F5-4166-BEEA-BDDD2D1FAE0B}" sibTransId="{5C05B68C-DEE3-4CA1-BE32-6ED7BD030B2D}"/>
    <dgm:cxn modelId="{B741D381-E08D-4369-AF04-0C9182658B5B}" type="presOf" srcId="{6C8E7CBD-87F2-499F-A87C-D37C84483BF7}" destId="{D145A66A-D38B-4D96-BCD3-5BC8747176C7}" srcOrd="0" destOrd="0" presId="urn:microsoft.com/office/officeart/2008/layout/PictureStrips"/>
    <dgm:cxn modelId="{499448A8-BF90-41D3-95A3-44CB21A3F403}" type="presOf" srcId="{55930623-6CCD-43C7-9D9C-C2B88B90CB89}" destId="{157C65C5-C56D-4E76-A82B-4103D6F004BC}" srcOrd="0" destOrd="0" presId="urn:microsoft.com/office/officeart/2008/layout/PictureStrips"/>
    <dgm:cxn modelId="{469F5E49-7E89-4371-BAC0-C2AD6220CFC4}" srcId="{6C8E7CBD-87F2-499F-A87C-D37C84483BF7}" destId="{55930623-6CCD-43C7-9D9C-C2B88B90CB89}" srcOrd="1" destOrd="0" parTransId="{E5A7CBFA-5293-4665-9A47-DBF6F24DF926}" sibTransId="{E9460C46-4626-4E58-A75F-AF00412F2324}"/>
    <dgm:cxn modelId="{4231659C-FDE9-47CA-A7FB-1A04059409A9}" type="presOf" srcId="{223D701F-D7AE-4D11-A4A2-30F726EEFAE6}" destId="{138D8AA5-3044-49E6-8814-A3E3374C6BA7}" srcOrd="0" destOrd="0" presId="urn:microsoft.com/office/officeart/2008/layout/PictureStrips"/>
    <dgm:cxn modelId="{D155E96A-9B87-47AA-AE60-672E300AE3CC}" type="presOf" srcId="{435D024C-C47B-4CA3-BAEA-42CE0A3D0BEC}" destId="{78502D70-F9AB-4E48-95B2-458D43D70A21}" srcOrd="0" destOrd="0" presId="urn:microsoft.com/office/officeart/2008/layout/PictureStrips"/>
    <dgm:cxn modelId="{7EF07E2B-DDAB-4866-9B70-55D38DEE0DF7}" type="presParOf" srcId="{D145A66A-D38B-4D96-BCD3-5BC8747176C7}" destId="{2405D283-44E4-4376-8DDB-94FAFEB4E0E0}" srcOrd="0" destOrd="0" presId="urn:microsoft.com/office/officeart/2008/layout/PictureStrips"/>
    <dgm:cxn modelId="{50A47958-F9F5-450F-9968-BD64A9D28522}" type="presParOf" srcId="{2405D283-44E4-4376-8DDB-94FAFEB4E0E0}" destId="{78502D70-F9AB-4E48-95B2-458D43D70A21}" srcOrd="0" destOrd="0" presId="urn:microsoft.com/office/officeart/2008/layout/PictureStrips"/>
    <dgm:cxn modelId="{12D93255-8AE6-4C76-8793-6B8F79EA459E}" type="presParOf" srcId="{2405D283-44E4-4376-8DDB-94FAFEB4E0E0}" destId="{5B5B386D-A76D-4F20-BEDE-616DCBB3EFD6}" srcOrd="1" destOrd="0" presId="urn:microsoft.com/office/officeart/2008/layout/PictureStrips"/>
    <dgm:cxn modelId="{7B44432B-C646-4C0D-9ED1-E93AA6385EAF}" type="presParOf" srcId="{D145A66A-D38B-4D96-BCD3-5BC8747176C7}" destId="{1C55D3EB-BBA3-4C60-AF46-0D5BF3267E40}" srcOrd="1" destOrd="0" presId="urn:microsoft.com/office/officeart/2008/layout/PictureStrips"/>
    <dgm:cxn modelId="{7CCE97CA-1C7F-475B-884B-B1B29353D041}" type="presParOf" srcId="{D145A66A-D38B-4D96-BCD3-5BC8747176C7}" destId="{6943A637-929D-4EE9-9D57-141770D33418}" srcOrd="2" destOrd="0" presId="urn:microsoft.com/office/officeart/2008/layout/PictureStrips"/>
    <dgm:cxn modelId="{CA1F5B5A-D74A-4771-A48A-4A8170F17101}" type="presParOf" srcId="{6943A637-929D-4EE9-9D57-141770D33418}" destId="{157C65C5-C56D-4E76-A82B-4103D6F004BC}" srcOrd="0" destOrd="0" presId="urn:microsoft.com/office/officeart/2008/layout/PictureStrips"/>
    <dgm:cxn modelId="{1B57FC87-19CB-4051-B0F3-4D19326CE97A}" type="presParOf" srcId="{6943A637-929D-4EE9-9D57-141770D33418}" destId="{AD578E17-033A-4832-B1C5-BBF77A742CBD}" srcOrd="1" destOrd="0" presId="urn:microsoft.com/office/officeart/2008/layout/PictureStrips"/>
    <dgm:cxn modelId="{C9E843A9-5DED-4FC5-B80F-83D940270046}" type="presParOf" srcId="{D145A66A-D38B-4D96-BCD3-5BC8747176C7}" destId="{2104ED7D-DEF6-4E09-8753-C476EEF38CB7}" srcOrd="3" destOrd="0" presId="urn:microsoft.com/office/officeart/2008/layout/PictureStrips"/>
    <dgm:cxn modelId="{EBE3813C-9A2C-4B18-B10C-2724323A8122}" type="presParOf" srcId="{D145A66A-D38B-4D96-BCD3-5BC8747176C7}" destId="{6D12D4B9-F263-4645-A15A-4F175EBC5DC6}" srcOrd="4" destOrd="0" presId="urn:microsoft.com/office/officeart/2008/layout/PictureStrips"/>
    <dgm:cxn modelId="{13D95541-EA46-44B3-B597-BB0EC4C95819}" type="presParOf" srcId="{6D12D4B9-F263-4645-A15A-4F175EBC5DC6}" destId="{138D8AA5-3044-49E6-8814-A3E3374C6BA7}" srcOrd="0" destOrd="0" presId="urn:microsoft.com/office/officeart/2008/layout/PictureStrips"/>
    <dgm:cxn modelId="{EFAEBB75-5F78-413D-BFE6-50BD101DE309}" type="presParOf" srcId="{6D12D4B9-F263-4645-A15A-4F175EBC5DC6}" destId="{8B6EB61A-B908-4D37-A50E-099C7EBA0628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E796434-78E0-43B4-BF08-D4440E7A8FD5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BEC80DA1-D33E-431D-8F9A-F19F504A1246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346A108D-56D5-43F7-9E1D-A98AB906C859}" type="parTrans" cxnId="{A9462657-624D-4925-8A27-F13C99215999}">
      <dgm:prSet/>
      <dgm:spPr/>
      <dgm:t>
        <a:bodyPr/>
        <a:lstStyle/>
        <a:p>
          <a:endParaRPr lang="zh-TW" altLang="en-US"/>
        </a:p>
      </dgm:t>
    </dgm:pt>
    <dgm:pt modelId="{CA46B160-ECDD-4F84-9E4F-4D289F37AAE8}" type="sibTrans" cxnId="{A9462657-624D-4925-8A27-F13C99215999}">
      <dgm:prSet/>
      <dgm:spPr/>
      <dgm:t>
        <a:bodyPr/>
        <a:lstStyle/>
        <a:p>
          <a:endParaRPr lang="zh-TW" altLang="en-US"/>
        </a:p>
      </dgm:t>
    </dgm:pt>
    <dgm:pt modelId="{D4387FC9-3F81-4CAE-8758-78B0659D32FD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</a:pP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十二界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者謂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七心界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五根界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法界一分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法界少分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皆有能取境功能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故而為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境相所拘令根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心不餘轉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EF6117F0-7D26-4E0A-B6EE-7BC70781FE67}" type="parTrans" cxnId="{88DF409D-8735-41EC-A013-D6F8CF18771F}">
      <dgm:prSet/>
      <dgm:spPr/>
      <dgm:t>
        <a:bodyPr/>
        <a:lstStyle/>
        <a:p>
          <a:endParaRPr lang="zh-TW" altLang="en-US"/>
        </a:p>
      </dgm:t>
    </dgm:pt>
    <dgm:pt modelId="{D055621E-36BC-41D3-96F3-27057EDB402F}" type="sibTrans" cxnId="{88DF409D-8735-41EC-A013-D6F8CF18771F}">
      <dgm:prSet/>
      <dgm:spPr/>
      <dgm:t>
        <a:bodyPr/>
        <a:lstStyle/>
        <a:p>
          <a:endParaRPr lang="zh-TW" altLang="en-US"/>
        </a:p>
      </dgm:t>
    </dgm:pt>
    <dgm:pt modelId="{C05BF729-1103-44ED-A3F6-256A02A3EE02}" type="pres">
      <dgm:prSet presAssocID="{3E796434-78E0-43B4-BF08-D4440E7A8FD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4FE5416-A95C-4A45-BB82-2F2517624185}" type="pres">
      <dgm:prSet presAssocID="{BEC80DA1-D33E-431D-8F9A-F19F504A1246}" presName="linNode" presStyleCnt="0"/>
      <dgm:spPr/>
    </dgm:pt>
    <dgm:pt modelId="{66B70518-10C5-47AD-AB98-42F43117C92A}" type="pres">
      <dgm:prSet presAssocID="{BEC80DA1-D33E-431D-8F9A-F19F504A1246}" presName="parentShp" presStyleLbl="node1" presStyleIdx="0" presStyleCnt="1" custLinFactNeighborX="1380" custLinFactNeighborY="-1584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A5C70B4-6D15-49A4-897C-86BCEE67B1BD}" type="pres">
      <dgm:prSet presAssocID="{BEC80DA1-D33E-431D-8F9A-F19F504A1246}" presName="childShp" presStyleLbl="bgAccFollowNode1" presStyleIdx="0" presStyleCnt="1" custScaleY="160357" custLinFactNeighborX="1041" custLinFactNeighborY="-1613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D73FAE99-A02C-4929-A3BE-D48316E2CE60}" type="presOf" srcId="{BEC80DA1-D33E-431D-8F9A-F19F504A1246}" destId="{66B70518-10C5-47AD-AB98-42F43117C92A}" srcOrd="0" destOrd="0" presId="urn:microsoft.com/office/officeart/2005/8/layout/vList6"/>
    <dgm:cxn modelId="{88DF409D-8735-41EC-A013-D6F8CF18771F}" srcId="{BEC80DA1-D33E-431D-8F9A-F19F504A1246}" destId="{D4387FC9-3F81-4CAE-8758-78B0659D32FD}" srcOrd="0" destOrd="0" parTransId="{EF6117F0-7D26-4E0A-B6EE-7BC70781FE67}" sibTransId="{D055621E-36BC-41D3-96F3-27057EDB402F}"/>
    <dgm:cxn modelId="{D8838F9B-8332-4C6E-952E-1917C87566E8}" type="presOf" srcId="{3E796434-78E0-43B4-BF08-D4440E7A8FD5}" destId="{C05BF729-1103-44ED-A3F6-256A02A3EE02}" srcOrd="0" destOrd="0" presId="urn:microsoft.com/office/officeart/2005/8/layout/vList6"/>
    <dgm:cxn modelId="{A9462657-624D-4925-8A27-F13C99215999}" srcId="{3E796434-78E0-43B4-BF08-D4440E7A8FD5}" destId="{BEC80DA1-D33E-431D-8F9A-F19F504A1246}" srcOrd="0" destOrd="0" parTransId="{346A108D-56D5-43F7-9E1D-A98AB906C859}" sibTransId="{CA46B160-ECDD-4F84-9E4F-4D289F37AAE8}"/>
    <dgm:cxn modelId="{6D4213A9-FB8B-4C07-87C5-0C00B0927051}" type="presOf" srcId="{D4387FC9-3F81-4CAE-8758-78B0659D32FD}" destId="{6A5C70B4-6D15-49A4-897C-86BCEE67B1BD}" srcOrd="0" destOrd="0" presId="urn:microsoft.com/office/officeart/2005/8/layout/vList6"/>
    <dgm:cxn modelId="{92521BAE-4E95-4BD1-8A69-FA3DAA4243D9}" type="presParOf" srcId="{C05BF729-1103-44ED-A3F6-256A02A3EE02}" destId="{14FE5416-A95C-4A45-BB82-2F2517624185}" srcOrd="0" destOrd="0" presId="urn:microsoft.com/office/officeart/2005/8/layout/vList6"/>
    <dgm:cxn modelId="{ED8D6D8A-BDCE-4CE9-A285-D2EDFBDDEE3D}" type="presParOf" srcId="{14FE5416-A95C-4A45-BB82-2F2517624185}" destId="{66B70518-10C5-47AD-AB98-42F43117C92A}" srcOrd="0" destOrd="0" presId="urn:microsoft.com/office/officeart/2005/8/layout/vList6"/>
    <dgm:cxn modelId="{7CE62A84-54CE-4F7C-B0C1-F194E49B5DD9}" type="presParOf" srcId="{14FE5416-A95C-4A45-BB82-2F2517624185}" destId="{6A5C70B4-6D15-49A4-897C-86BCEE67B1B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0.xml><?xml version="1.0" encoding="utf-8"?>
<dgm:dataModel xmlns:dgm="http://schemas.openxmlformats.org/drawingml/2006/diagram" xmlns:a="http://schemas.openxmlformats.org/drawingml/2006/main">
  <dgm:ptLst>
    <dgm:pt modelId="{AC07BE2D-5566-49CD-A685-E0297D45EA6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93BFE493-FDB8-4B46-B0C3-5E4DCCE8EDC6}">
      <dgm:prSet phldrT="[文字]" custT="1"/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申二量正破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40058221-8407-4ABB-BE40-F94250ADF271}" type="parTrans" cxnId="{61A50C9C-B61B-4947-8629-03852BFA4F3C}">
      <dgm:prSet/>
      <dgm:spPr/>
      <dgm:t>
        <a:bodyPr/>
        <a:lstStyle/>
        <a:p>
          <a:endParaRPr lang="zh-TW" altLang="en-US"/>
        </a:p>
      </dgm:t>
    </dgm:pt>
    <dgm:pt modelId="{3BD0CEF9-3459-4105-A4E3-0181115729A8}" type="sibTrans" cxnId="{61A50C9C-B61B-4947-8629-03852BFA4F3C}">
      <dgm:prSet/>
      <dgm:spPr/>
      <dgm:t>
        <a:bodyPr/>
        <a:lstStyle/>
        <a:p>
          <a:endParaRPr lang="zh-TW" altLang="en-US"/>
        </a:p>
      </dgm:t>
    </dgm:pt>
    <dgm:pt modelId="{B6CC694B-E970-4504-A423-B08FFA1B5203}">
      <dgm:prSet phldrT="[文字]" custT="1"/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牒有對結非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1D407222-5EBE-45E1-8C68-BA233247E637}" type="parTrans" cxnId="{36E0C06F-657D-4C28-A405-E018561376AD}">
      <dgm:prSet/>
      <dgm:spPr/>
      <dgm:t>
        <a:bodyPr/>
        <a:lstStyle/>
        <a:p>
          <a:endParaRPr lang="zh-TW" altLang="en-US"/>
        </a:p>
      </dgm:t>
    </dgm:pt>
    <dgm:pt modelId="{D57114EF-084D-4D41-BD12-EEA0EA4868A7}" type="sibTrans" cxnId="{36E0C06F-657D-4C28-A405-E018561376AD}">
      <dgm:prSet/>
      <dgm:spPr/>
      <dgm:t>
        <a:bodyPr/>
        <a:lstStyle/>
        <a:p>
          <a:endParaRPr lang="zh-TW" altLang="en-US"/>
        </a:p>
      </dgm:t>
    </dgm:pt>
    <dgm:pt modelId="{6869D0AF-AE6C-4AF9-8053-BEE2BC7D1DE7}" type="pres">
      <dgm:prSet presAssocID="{AC07BE2D-5566-49CD-A685-E0297D45EA64}" presName="compositeShape" presStyleCnt="0">
        <dgm:presLayoutVars>
          <dgm:dir/>
          <dgm:resizeHandles/>
        </dgm:presLayoutVars>
      </dgm:prSet>
      <dgm:spPr/>
    </dgm:pt>
    <dgm:pt modelId="{962FC914-3BA5-4920-B224-76667D5CEA04}" type="pres">
      <dgm:prSet presAssocID="{AC07BE2D-5566-49CD-A685-E0297D45EA64}" presName="pyramid" presStyleLbl="node1" presStyleIdx="0" presStyleCnt="1" custScaleX="136666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prstGeom prst="verticalScroll">
          <a:avLst/>
        </a:prstGeom>
      </dgm:spPr>
    </dgm:pt>
    <dgm:pt modelId="{5F6288EC-2C68-4CF5-A7D9-5405C4242FE0}" type="pres">
      <dgm:prSet presAssocID="{AC07BE2D-5566-49CD-A685-E0297D45EA64}" presName="theList" presStyleCnt="0"/>
      <dgm:spPr/>
    </dgm:pt>
    <dgm:pt modelId="{0BD03BF6-8DED-4ABD-BC1E-DC0D7425E55A}" type="pres">
      <dgm:prSet presAssocID="{93BFE493-FDB8-4B46-B0C3-5E4DCCE8EDC6}" presName="aNode" presStyleLbl="fgAcc1" presStyleIdx="0" presStyleCnt="2" custLinFactY="2320" custLinFactNeighborX="-1222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3DA7D457-C6FA-4855-876D-9056D1161800}" type="pres">
      <dgm:prSet presAssocID="{93BFE493-FDB8-4B46-B0C3-5E4DCCE8EDC6}" presName="aSpace" presStyleCnt="0"/>
      <dgm:spPr/>
    </dgm:pt>
    <dgm:pt modelId="{79F12635-1D4A-40BD-9E35-6DA46A1D9903}" type="pres">
      <dgm:prSet presAssocID="{B6CC694B-E970-4504-A423-B08FFA1B5203}" presName="aNode" presStyleLbl="fgAcc1" presStyleIdx="1" presStyleCnt="2" custLinFactY="3129" custLinFactNeighborX="915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299DFA3D-56C4-4DEE-833B-0C4DBB60ED47}" type="pres">
      <dgm:prSet presAssocID="{B6CC694B-E970-4504-A423-B08FFA1B5203}" presName="aSpace" presStyleCnt="0"/>
      <dgm:spPr/>
    </dgm:pt>
  </dgm:ptLst>
  <dgm:cxnLst>
    <dgm:cxn modelId="{F1CF43F6-A4B2-4847-93F5-56F1C1D89500}" type="presOf" srcId="{93BFE493-FDB8-4B46-B0C3-5E4DCCE8EDC6}" destId="{0BD03BF6-8DED-4ABD-BC1E-DC0D7425E55A}" srcOrd="0" destOrd="0" presId="urn:microsoft.com/office/officeart/2005/8/layout/pyramid2"/>
    <dgm:cxn modelId="{61A50C9C-B61B-4947-8629-03852BFA4F3C}" srcId="{AC07BE2D-5566-49CD-A685-E0297D45EA64}" destId="{93BFE493-FDB8-4B46-B0C3-5E4DCCE8EDC6}" srcOrd="0" destOrd="0" parTransId="{40058221-8407-4ABB-BE40-F94250ADF271}" sibTransId="{3BD0CEF9-3459-4105-A4E3-0181115729A8}"/>
    <dgm:cxn modelId="{36E0C06F-657D-4C28-A405-E018561376AD}" srcId="{AC07BE2D-5566-49CD-A685-E0297D45EA64}" destId="{B6CC694B-E970-4504-A423-B08FFA1B5203}" srcOrd="1" destOrd="0" parTransId="{1D407222-5EBE-45E1-8C68-BA233247E637}" sibTransId="{D57114EF-084D-4D41-BD12-EEA0EA4868A7}"/>
    <dgm:cxn modelId="{15DAA243-8E82-4ECE-A7EE-0C9C1E533831}" type="presOf" srcId="{AC07BE2D-5566-49CD-A685-E0297D45EA64}" destId="{6869D0AF-AE6C-4AF9-8053-BEE2BC7D1DE7}" srcOrd="0" destOrd="0" presId="urn:microsoft.com/office/officeart/2005/8/layout/pyramid2"/>
    <dgm:cxn modelId="{00F39572-3C99-4651-8BFA-BE9F178DC530}" type="presOf" srcId="{B6CC694B-E970-4504-A423-B08FFA1B5203}" destId="{79F12635-1D4A-40BD-9E35-6DA46A1D9903}" srcOrd="0" destOrd="0" presId="urn:microsoft.com/office/officeart/2005/8/layout/pyramid2"/>
    <dgm:cxn modelId="{01D772CB-E6D4-4D94-8266-56CD460F370B}" type="presParOf" srcId="{6869D0AF-AE6C-4AF9-8053-BEE2BC7D1DE7}" destId="{962FC914-3BA5-4920-B224-76667D5CEA04}" srcOrd="0" destOrd="0" presId="urn:microsoft.com/office/officeart/2005/8/layout/pyramid2"/>
    <dgm:cxn modelId="{4E605A9B-0DCF-4B3B-BCBB-F070E3C9DB3B}" type="presParOf" srcId="{6869D0AF-AE6C-4AF9-8053-BEE2BC7D1DE7}" destId="{5F6288EC-2C68-4CF5-A7D9-5405C4242FE0}" srcOrd="1" destOrd="0" presId="urn:microsoft.com/office/officeart/2005/8/layout/pyramid2"/>
    <dgm:cxn modelId="{D2AB1B07-7B7B-4A7B-9F2A-A3020AF3D9BA}" type="presParOf" srcId="{5F6288EC-2C68-4CF5-A7D9-5405C4242FE0}" destId="{0BD03BF6-8DED-4ABD-BC1E-DC0D7425E55A}" srcOrd="0" destOrd="0" presId="urn:microsoft.com/office/officeart/2005/8/layout/pyramid2"/>
    <dgm:cxn modelId="{3CE0FBF2-E876-4593-9E24-0C7D8E9388D4}" type="presParOf" srcId="{5F6288EC-2C68-4CF5-A7D9-5405C4242FE0}" destId="{3DA7D457-C6FA-4855-876D-9056D1161800}" srcOrd="1" destOrd="0" presId="urn:microsoft.com/office/officeart/2005/8/layout/pyramid2"/>
    <dgm:cxn modelId="{1CE0B4A7-DDA5-4B72-A546-0B4DEF075234}" type="presParOf" srcId="{5F6288EC-2C68-4CF5-A7D9-5405C4242FE0}" destId="{79F12635-1D4A-40BD-9E35-6DA46A1D9903}" srcOrd="2" destOrd="0" presId="urn:microsoft.com/office/officeart/2005/8/layout/pyramid2"/>
    <dgm:cxn modelId="{402A8C6A-F589-4A41-958A-2C6A194615F4}" type="presParOf" srcId="{5F6288EC-2C68-4CF5-A7D9-5405C4242FE0}" destId="{299DFA3D-56C4-4DEE-833B-0C4DBB60ED47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1.xml><?xml version="1.0" encoding="utf-8"?>
<dgm:dataModel xmlns:dgm="http://schemas.openxmlformats.org/drawingml/2006/diagram" xmlns:a="http://schemas.openxmlformats.org/drawingml/2006/main">
  <dgm:ptLst>
    <dgm:pt modelId="{0007BF65-8BC5-47E4-A684-17CF13FC89EA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51678C0A-0AF4-44EF-855E-598F77867C4B}">
      <dgm:prSet phldrT="[文字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/>
            <a:t>破</a:t>
          </a:r>
          <a:endParaRPr lang="zh-TW" altLang="en-US" dirty="0"/>
        </a:p>
      </dgm:t>
    </dgm:pt>
    <dgm:pt modelId="{BBBBF2A5-AFC0-4D40-8500-85745BFF0235}" type="parTrans" cxnId="{B695EA15-7ED5-44F8-93BD-651BA06DDC67}">
      <dgm:prSet/>
      <dgm:spPr/>
      <dgm:t>
        <a:bodyPr/>
        <a:lstStyle/>
        <a:p>
          <a:endParaRPr lang="zh-TW" altLang="en-US"/>
        </a:p>
      </dgm:t>
    </dgm:pt>
    <dgm:pt modelId="{7A880998-259C-47DF-921F-0BFA6A0032F1}" type="sibTrans" cxnId="{B695EA15-7ED5-44F8-93BD-651BA06DDC67}">
      <dgm:prSet/>
      <dgm:spPr/>
      <dgm:t>
        <a:bodyPr/>
        <a:lstStyle/>
        <a:p>
          <a:endParaRPr lang="zh-TW" altLang="en-US"/>
        </a:p>
      </dgm:t>
    </dgm:pt>
    <dgm:pt modelId="{96F6BFB3-BA58-45CF-B77A-013DC69DCED8}">
      <dgm:prSet phldrT="[文字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bg2"/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餘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無對色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此類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亦非實有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B7774D68-63C2-4277-8F36-E2EE8D40470C}" type="parTrans" cxnId="{73A24875-AEDE-4E0C-86E9-770732D624DA}">
      <dgm:prSet/>
      <dgm:spPr/>
      <dgm:t>
        <a:bodyPr/>
        <a:lstStyle/>
        <a:p>
          <a:endParaRPr lang="zh-TW" altLang="en-US"/>
        </a:p>
      </dgm:t>
    </dgm:pt>
    <dgm:pt modelId="{F77728E0-9953-4C69-A015-3ACF6CB70427}" type="sibTrans" cxnId="{73A24875-AEDE-4E0C-86E9-770732D624DA}">
      <dgm:prSet/>
      <dgm:spPr/>
      <dgm:t>
        <a:bodyPr/>
        <a:lstStyle/>
        <a:p>
          <a:endParaRPr lang="zh-TW" altLang="en-US"/>
        </a:p>
      </dgm:t>
    </dgm:pt>
    <dgm:pt modelId="{65C0DE68-59C6-42A5-94A5-81C03D2562A5}">
      <dgm:prSet phldrT="[文字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/>
            <a:t>破</a:t>
          </a:r>
          <a:endParaRPr lang="zh-TW" altLang="en-US" dirty="0"/>
        </a:p>
      </dgm:t>
    </dgm:pt>
    <dgm:pt modelId="{4E491910-B192-48E1-923F-431F3EBF1CEE}" type="parTrans" cxnId="{85AD62BB-8F49-4F2B-974E-EFE7B525DE2C}">
      <dgm:prSet/>
      <dgm:spPr/>
      <dgm:t>
        <a:bodyPr/>
        <a:lstStyle/>
        <a:p>
          <a:endParaRPr lang="zh-TW" altLang="en-US"/>
        </a:p>
      </dgm:t>
    </dgm:pt>
    <dgm:pt modelId="{0EE37945-1C34-4C55-A7D2-2EE65B14466B}" type="sibTrans" cxnId="{85AD62BB-8F49-4F2B-974E-EFE7B525DE2C}">
      <dgm:prSet/>
      <dgm:spPr/>
      <dgm:t>
        <a:bodyPr/>
        <a:lstStyle/>
        <a:p>
          <a:endParaRPr lang="zh-TW" altLang="en-US"/>
        </a:p>
      </dgm:t>
    </dgm:pt>
    <dgm:pt modelId="{2F9F4B9B-E5D8-41A0-8ED9-6D62112FEE76}">
      <dgm:prSet phldrT="[文字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solidFill>
          <a:schemeClr val="bg2"/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無對色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故◇如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心所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16B33C18-AAA7-4BFD-BDF5-9E6F2885EBF4}" type="parTrans" cxnId="{96E0581D-FC12-41BB-AFF1-8CF085558D94}">
      <dgm:prSet/>
      <dgm:spPr/>
      <dgm:t>
        <a:bodyPr/>
        <a:lstStyle/>
        <a:p>
          <a:endParaRPr lang="zh-TW" altLang="en-US"/>
        </a:p>
      </dgm:t>
    </dgm:pt>
    <dgm:pt modelId="{8957974F-7126-497F-A701-1D635AAEC103}" type="sibTrans" cxnId="{96E0581D-FC12-41BB-AFF1-8CF085558D94}">
      <dgm:prSet/>
      <dgm:spPr/>
      <dgm:t>
        <a:bodyPr/>
        <a:lstStyle/>
        <a:p>
          <a:endParaRPr lang="zh-TW" altLang="en-US"/>
        </a:p>
      </dgm:t>
    </dgm:pt>
    <dgm:pt modelId="{922DA505-5D41-4274-8599-6EFCA30FE2BC}" type="pres">
      <dgm:prSet presAssocID="{0007BF65-8BC5-47E4-A684-17CF13FC89EA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FD4BEA48-6D6E-4868-8967-79CB6E97F4BB}" type="pres">
      <dgm:prSet presAssocID="{51678C0A-0AF4-44EF-855E-598F77867C4B}" presName="posSpace" presStyleCnt="0"/>
      <dgm:spPr/>
    </dgm:pt>
    <dgm:pt modelId="{2316777A-9CBC-4A9A-8B07-6C97271900CF}" type="pres">
      <dgm:prSet presAssocID="{51678C0A-0AF4-44EF-855E-598F77867C4B}" presName="vertFlow" presStyleCnt="0"/>
      <dgm:spPr/>
    </dgm:pt>
    <dgm:pt modelId="{72760754-03DC-4CB6-9A5A-C7FD90444E11}" type="pres">
      <dgm:prSet presAssocID="{51678C0A-0AF4-44EF-855E-598F77867C4B}" presName="topSpace" presStyleCnt="0"/>
      <dgm:spPr/>
    </dgm:pt>
    <dgm:pt modelId="{32357048-6CB0-44BC-8401-4293741A52B6}" type="pres">
      <dgm:prSet presAssocID="{51678C0A-0AF4-44EF-855E-598F77867C4B}" presName="firstComp" presStyleCnt="0"/>
      <dgm:spPr/>
    </dgm:pt>
    <dgm:pt modelId="{C7DA65C3-E405-4BA2-8210-9732F7E7D19A}" type="pres">
      <dgm:prSet presAssocID="{51678C0A-0AF4-44EF-855E-598F77867C4B}" presName="firstChild" presStyleLbl="bgAccFollowNode1" presStyleIdx="0" presStyleCnt="2" custScaleX="133299" custScaleY="156992" custLinFactNeighborX="251" custLinFactNeighborY="-22194"/>
      <dgm:spPr/>
      <dgm:t>
        <a:bodyPr/>
        <a:lstStyle/>
        <a:p>
          <a:endParaRPr lang="zh-TW" altLang="en-US"/>
        </a:p>
      </dgm:t>
    </dgm:pt>
    <dgm:pt modelId="{81AD3774-49D0-4673-9BD0-5DD3AB354F36}" type="pres">
      <dgm:prSet presAssocID="{51678C0A-0AF4-44EF-855E-598F77867C4B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4D97131-2458-4E65-8ACC-43A4A111521D}" type="pres">
      <dgm:prSet presAssocID="{51678C0A-0AF4-44EF-855E-598F77867C4B}" presName="negSpace" presStyleCnt="0"/>
      <dgm:spPr/>
    </dgm:pt>
    <dgm:pt modelId="{2216BA25-9A77-4170-BD6C-3CD146B447E8}" type="pres">
      <dgm:prSet presAssocID="{51678C0A-0AF4-44EF-855E-598F77867C4B}" presName="circle" presStyleLbl="node1" presStyleIdx="0" presStyleCnt="2" custLinFactNeighborX="-69941" custLinFactNeighborY="-147"/>
      <dgm:spPr/>
      <dgm:t>
        <a:bodyPr/>
        <a:lstStyle/>
        <a:p>
          <a:endParaRPr lang="zh-TW" altLang="en-US"/>
        </a:p>
      </dgm:t>
    </dgm:pt>
    <dgm:pt modelId="{D3D3C5F2-A0AD-4F40-B5BF-A2E0F9621390}" type="pres">
      <dgm:prSet presAssocID="{7A880998-259C-47DF-921F-0BFA6A0032F1}" presName="transSpace" presStyleCnt="0"/>
      <dgm:spPr/>
    </dgm:pt>
    <dgm:pt modelId="{350BEBD5-3748-4DC9-AD1F-3D0E9A09E63A}" type="pres">
      <dgm:prSet presAssocID="{65C0DE68-59C6-42A5-94A5-81C03D2562A5}" presName="posSpace" presStyleCnt="0"/>
      <dgm:spPr/>
    </dgm:pt>
    <dgm:pt modelId="{D6989ADC-2D52-4835-9EAC-0864924F74D3}" type="pres">
      <dgm:prSet presAssocID="{65C0DE68-59C6-42A5-94A5-81C03D2562A5}" presName="vertFlow" presStyleCnt="0"/>
      <dgm:spPr/>
    </dgm:pt>
    <dgm:pt modelId="{B878FC88-AC36-4800-9E5E-1D70D8FE4B74}" type="pres">
      <dgm:prSet presAssocID="{65C0DE68-59C6-42A5-94A5-81C03D2562A5}" presName="topSpace" presStyleCnt="0"/>
      <dgm:spPr/>
    </dgm:pt>
    <dgm:pt modelId="{25ACF329-D2C2-43CB-AA95-5D5A5AF5A2EB}" type="pres">
      <dgm:prSet presAssocID="{65C0DE68-59C6-42A5-94A5-81C03D2562A5}" presName="firstComp" presStyleCnt="0"/>
      <dgm:spPr/>
    </dgm:pt>
    <dgm:pt modelId="{0D994610-8ACD-47D8-A7C2-08DC0DFB1F44}" type="pres">
      <dgm:prSet presAssocID="{65C0DE68-59C6-42A5-94A5-81C03D2562A5}" presName="firstChild" presStyleLbl="bgAccFollowNode1" presStyleIdx="1" presStyleCnt="2" custScaleX="121832" custScaleY="132432"/>
      <dgm:spPr/>
      <dgm:t>
        <a:bodyPr/>
        <a:lstStyle/>
        <a:p>
          <a:endParaRPr lang="zh-TW" altLang="en-US"/>
        </a:p>
      </dgm:t>
    </dgm:pt>
    <dgm:pt modelId="{582F1610-6AFE-4E91-A8D5-2087661DCE7B}" type="pres">
      <dgm:prSet presAssocID="{65C0DE68-59C6-42A5-94A5-81C03D2562A5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C6F2585-6F92-418D-95FC-FBB6F362052C}" type="pres">
      <dgm:prSet presAssocID="{65C0DE68-59C6-42A5-94A5-81C03D2562A5}" presName="negSpace" presStyleCnt="0"/>
      <dgm:spPr/>
    </dgm:pt>
    <dgm:pt modelId="{757FB0EA-CD0F-4BF7-AB24-E0BF2B44E0C5}" type="pres">
      <dgm:prSet presAssocID="{65C0DE68-59C6-42A5-94A5-81C03D2562A5}" presName="circle" presStyleLbl="node1" presStyleIdx="1" presStyleCnt="2" custLinFactNeighborX="-24483" custLinFactNeighborY="-147"/>
      <dgm:spPr/>
      <dgm:t>
        <a:bodyPr/>
        <a:lstStyle/>
        <a:p>
          <a:endParaRPr lang="zh-TW" altLang="en-US"/>
        </a:p>
      </dgm:t>
    </dgm:pt>
  </dgm:ptLst>
  <dgm:cxnLst>
    <dgm:cxn modelId="{73A24875-AEDE-4E0C-86E9-770732D624DA}" srcId="{51678C0A-0AF4-44EF-855E-598F77867C4B}" destId="{96F6BFB3-BA58-45CF-B77A-013DC69DCED8}" srcOrd="0" destOrd="0" parTransId="{B7774D68-63C2-4277-8F36-E2EE8D40470C}" sibTransId="{F77728E0-9953-4C69-A015-3ACF6CB70427}"/>
    <dgm:cxn modelId="{3F1A32F7-AC4F-4DDE-960D-BE9B0B53D185}" type="presOf" srcId="{96F6BFB3-BA58-45CF-B77A-013DC69DCED8}" destId="{81AD3774-49D0-4673-9BD0-5DD3AB354F36}" srcOrd="1" destOrd="0" presId="urn:microsoft.com/office/officeart/2005/8/layout/hList9"/>
    <dgm:cxn modelId="{85AD62BB-8F49-4F2B-974E-EFE7B525DE2C}" srcId="{0007BF65-8BC5-47E4-A684-17CF13FC89EA}" destId="{65C0DE68-59C6-42A5-94A5-81C03D2562A5}" srcOrd="1" destOrd="0" parTransId="{4E491910-B192-48E1-923F-431F3EBF1CEE}" sibTransId="{0EE37945-1C34-4C55-A7D2-2EE65B14466B}"/>
    <dgm:cxn modelId="{240B0D13-A731-406D-A491-245035CD96EA}" type="presOf" srcId="{51678C0A-0AF4-44EF-855E-598F77867C4B}" destId="{2216BA25-9A77-4170-BD6C-3CD146B447E8}" srcOrd="0" destOrd="0" presId="urn:microsoft.com/office/officeart/2005/8/layout/hList9"/>
    <dgm:cxn modelId="{ABE17517-894C-4242-B324-B371DBBAF501}" type="presOf" srcId="{0007BF65-8BC5-47E4-A684-17CF13FC89EA}" destId="{922DA505-5D41-4274-8599-6EFCA30FE2BC}" srcOrd="0" destOrd="0" presId="urn:microsoft.com/office/officeart/2005/8/layout/hList9"/>
    <dgm:cxn modelId="{5BBFC51E-C9FE-477B-B4D4-06CB43BA16E8}" type="presOf" srcId="{65C0DE68-59C6-42A5-94A5-81C03D2562A5}" destId="{757FB0EA-CD0F-4BF7-AB24-E0BF2B44E0C5}" srcOrd="0" destOrd="0" presId="urn:microsoft.com/office/officeart/2005/8/layout/hList9"/>
    <dgm:cxn modelId="{83EED771-FB5B-4213-8AC1-6B0B128BD3B8}" type="presOf" srcId="{2F9F4B9B-E5D8-41A0-8ED9-6D62112FEE76}" destId="{582F1610-6AFE-4E91-A8D5-2087661DCE7B}" srcOrd="1" destOrd="0" presId="urn:microsoft.com/office/officeart/2005/8/layout/hList9"/>
    <dgm:cxn modelId="{96E0581D-FC12-41BB-AFF1-8CF085558D94}" srcId="{65C0DE68-59C6-42A5-94A5-81C03D2562A5}" destId="{2F9F4B9B-E5D8-41A0-8ED9-6D62112FEE76}" srcOrd="0" destOrd="0" parTransId="{16B33C18-AAA7-4BFD-BDF5-9E6F2885EBF4}" sibTransId="{8957974F-7126-497F-A701-1D635AAEC103}"/>
    <dgm:cxn modelId="{38779856-A92A-4C90-8DDF-802BCE047B54}" type="presOf" srcId="{96F6BFB3-BA58-45CF-B77A-013DC69DCED8}" destId="{C7DA65C3-E405-4BA2-8210-9732F7E7D19A}" srcOrd="0" destOrd="0" presId="urn:microsoft.com/office/officeart/2005/8/layout/hList9"/>
    <dgm:cxn modelId="{B695EA15-7ED5-44F8-93BD-651BA06DDC67}" srcId="{0007BF65-8BC5-47E4-A684-17CF13FC89EA}" destId="{51678C0A-0AF4-44EF-855E-598F77867C4B}" srcOrd="0" destOrd="0" parTransId="{BBBBF2A5-AFC0-4D40-8500-85745BFF0235}" sibTransId="{7A880998-259C-47DF-921F-0BFA6A0032F1}"/>
    <dgm:cxn modelId="{4EE27A2E-6257-437C-9B58-41F2CDDCEFFE}" type="presOf" srcId="{2F9F4B9B-E5D8-41A0-8ED9-6D62112FEE76}" destId="{0D994610-8ACD-47D8-A7C2-08DC0DFB1F44}" srcOrd="0" destOrd="0" presId="urn:microsoft.com/office/officeart/2005/8/layout/hList9"/>
    <dgm:cxn modelId="{F2903558-A329-4D9F-8F30-78BB2E00DE1F}" type="presParOf" srcId="{922DA505-5D41-4274-8599-6EFCA30FE2BC}" destId="{FD4BEA48-6D6E-4868-8967-79CB6E97F4BB}" srcOrd="0" destOrd="0" presId="urn:microsoft.com/office/officeart/2005/8/layout/hList9"/>
    <dgm:cxn modelId="{4D78FCB7-D9D4-4F05-9189-6E4A0B23AE2D}" type="presParOf" srcId="{922DA505-5D41-4274-8599-6EFCA30FE2BC}" destId="{2316777A-9CBC-4A9A-8B07-6C97271900CF}" srcOrd="1" destOrd="0" presId="urn:microsoft.com/office/officeart/2005/8/layout/hList9"/>
    <dgm:cxn modelId="{31A68214-48C7-45C6-91BE-ADBA87117F61}" type="presParOf" srcId="{2316777A-9CBC-4A9A-8B07-6C97271900CF}" destId="{72760754-03DC-4CB6-9A5A-C7FD90444E11}" srcOrd="0" destOrd="0" presId="urn:microsoft.com/office/officeart/2005/8/layout/hList9"/>
    <dgm:cxn modelId="{AD68B935-383B-4621-8777-8C1130BC61D4}" type="presParOf" srcId="{2316777A-9CBC-4A9A-8B07-6C97271900CF}" destId="{32357048-6CB0-44BC-8401-4293741A52B6}" srcOrd="1" destOrd="0" presId="urn:microsoft.com/office/officeart/2005/8/layout/hList9"/>
    <dgm:cxn modelId="{327904E5-25A7-4635-94D4-D49D47849F46}" type="presParOf" srcId="{32357048-6CB0-44BC-8401-4293741A52B6}" destId="{C7DA65C3-E405-4BA2-8210-9732F7E7D19A}" srcOrd="0" destOrd="0" presId="urn:microsoft.com/office/officeart/2005/8/layout/hList9"/>
    <dgm:cxn modelId="{3ABD8837-ACA1-4009-8A15-4B9B0333C33E}" type="presParOf" srcId="{32357048-6CB0-44BC-8401-4293741A52B6}" destId="{81AD3774-49D0-4673-9BD0-5DD3AB354F36}" srcOrd="1" destOrd="0" presId="urn:microsoft.com/office/officeart/2005/8/layout/hList9"/>
    <dgm:cxn modelId="{4CA907A3-355C-4BE1-B45C-0FAA123B6B43}" type="presParOf" srcId="{922DA505-5D41-4274-8599-6EFCA30FE2BC}" destId="{B4D97131-2458-4E65-8ACC-43A4A111521D}" srcOrd="2" destOrd="0" presId="urn:microsoft.com/office/officeart/2005/8/layout/hList9"/>
    <dgm:cxn modelId="{E778A5A6-CC05-4343-A7F2-CD4ED368B4C3}" type="presParOf" srcId="{922DA505-5D41-4274-8599-6EFCA30FE2BC}" destId="{2216BA25-9A77-4170-BD6C-3CD146B447E8}" srcOrd="3" destOrd="0" presId="urn:microsoft.com/office/officeart/2005/8/layout/hList9"/>
    <dgm:cxn modelId="{1184A38A-DE19-428B-B7A3-21E9496CB60D}" type="presParOf" srcId="{922DA505-5D41-4274-8599-6EFCA30FE2BC}" destId="{D3D3C5F2-A0AD-4F40-B5BF-A2E0F9621390}" srcOrd="4" destOrd="0" presId="urn:microsoft.com/office/officeart/2005/8/layout/hList9"/>
    <dgm:cxn modelId="{728363E0-83AC-4D90-8F2D-58446248C917}" type="presParOf" srcId="{922DA505-5D41-4274-8599-6EFCA30FE2BC}" destId="{350BEBD5-3748-4DC9-AD1F-3D0E9A09E63A}" srcOrd="5" destOrd="0" presId="urn:microsoft.com/office/officeart/2005/8/layout/hList9"/>
    <dgm:cxn modelId="{DE1C7CCD-952C-459A-8171-CB3A6D0BC0BD}" type="presParOf" srcId="{922DA505-5D41-4274-8599-6EFCA30FE2BC}" destId="{D6989ADC-2D52-4835-9EAC-0864924F74D3}" srcOrd="6" destOrd="0" presId="urn:microsoft.com/office/officeart/2005/8/layout/hList9"/>
    <dgm:cxn modelId="{B641001A-2306-4444-B3CB-ED6D9EF96710}" type="presParOf" srcId="{D6989ADC-2D52-4835-9EAC-0864924F74D3}" destId="{B878FC88-AC36-4800-9E5E-1D70D8FE4B74}" srcOrd="0" destOrd="0" presId="urn:microsoft.com/office/officeart/2005/8/layout/hList9"/>
    <dgm:cxn modelId="{153042C4-F76E-4DD5-B426-97EAF967B7E7}" type="presParOf" srcId="{D6989ADC-2D52-4835-9EAC-0864924F74D3}" destId="{25ACF329-D2C2-43CB-AA95-5D5A5AF5A2EB}" srcOrd="1" destOrd="0" presId="urn:microsoft.com/office/officeart/2005/8/layout/hList9"/>
    <dgm:cxn modelId="{81B00C66-C0CC-44AF-B09D-088410ED10D4}" type="presParOf" srcId="{25ACF329-D2C2-43CB-AA95-5D5A5AF5A2EB}" destId="{0D994610-8ACD-47D8-A7C2-08DC0DFB1F44}" srcOrd="0" destOrd="0" presId="urn:microsoft.com/office/officeart/2005/8/layout/hList9"/>
    <dgm:cxn modelId="{CBCE9DF0-1DDA-4869-AA07-2DA8EAF4D2BF}" type="presParOf" srcId="{25ACF329-D2C2-43CB-AA95-5D5A5AF5A2EB}" destId="{582F1610-6AFE-4E91-A8D5-2087661DCE7B}" srcOrd="1" destOrd="0" presId="urn:microsoft.com/office/officeart/2005/8/layout/hList9"/>
    <dgm:cxn modelId="{93B417F8-60A8-4360-BD67-A948169F4330}" type="presParOf" srcId="{922DA505-5D41-4274-8599-6EFCA30FE2BC}" destId="{0C6F2585-6F92-418D-95FC-FBB6F362052C}" srcOrd="7" destOrd="0" presId="urn:microsoft.com/office/officeart/2005/8/layout/hList9"/>
    <dgm:cxn modelId="{FDDD2904-B3D9-4A9F-90E0-9BC170F849E6}" type="presParOf" srcId="{922DA505-5D41-4274-8599-6EFCA30FE2BC}" destId="{757FB0EA-CD0F-4BF7-AB24-E0BF2B44E0C5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2.xml><?xml version="1.0" encoding="utf-8"?>
<dgm:dataModel xmlns:dgm="http://schemas.openxmlformats.org/drawingml/2006/diagram" xmlns:a="http://schemas.openxmlformats.org/drawingml/2006/main">
  <dgm:ptLst>
    <dgm:pt modelId="{0007BF65-8BC5-47E4-A684-17CF13FC89EA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51678C0A-0AF4-44EF-855E-598F77867C4B}">
      <dgm:prSet phldrT="[文字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/>
            <a:t>破</a:t>
          </a:r>
          <a:endParaRPr lang="zh-TW" altLang="en-US" dirty="0"/>
        </a:p>
      </dgm:t>
    </dgm:pt>
    <dgm:pt modelId="{BBBBF2A5-AFC0-4D40-8500-85745BFF0235}" type="parTrans" cxnId="{B695EA15-7ED5-44F8-93BD-651BA06DDC67}">
      <dgm:prSet/>
      <dgm:spPr/>
      <dgm:t>
        <a:bodyPr/>
        <a:lstStyle/>
        <a:p>
          <a:endParaRPr lang="zh-TW" altLang="en-US"/>
        </a:p>
      </dgm:t>
    </dgm:pt>
    <dgm:pt modelId="{7A880998-259C-47DF-921F-0BFA6A0032F1}" type="sibTrans" cxnId="{B695EA15-7ED5-44F8-93BD-651BA06DDC67}">
      <dgm:prSet/>
      <dgm:spPr/>
      <dgm:t>
        <a:bodyPr/>
        <a:lstStyle/>
        <a:p>
          <a:endParaRPr lang="zh-TW" altLang="en-US"/>
        </a:p>
      </dgm:t>
    </dgm:pt>
    <dgm:pt modelId="{96F6BFB3-BA58-45CF-B77A-013DC69DCED8}">
      <dgm:prSet phldrT="[文字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bg2"/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諸有對色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現有色相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理推究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離識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尚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況無對色現無色相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可說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真實色法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B7774D68-63C2-4277-8F36-E2EE8D40470C}" type="parTrans" cxnId="{73A24875-AEDE-4E0C-86E9-770732D624DA}">
      <dgm:prSet/>
      <dgm:spPr/>
      <dgm:t>
        <a:bodyPr/>
        <a:lstStyle/>
        <a:p>
          <a:endParaRPr lang="zh-TW" altLang="en-US"/>
        </a:p>
      </dgm:t>
    </dgm:pt>
    <dgm:pt modelId="{F77728E0-9953-4C69-A015-3ACF6CB70427}" type="sibTrans" cxnId="{73A24875-AEDE-4E0C-86E9-770732D624DA}">
      <dgm:prSet/>
      <dgm:spPr/>
      <dgm:t>
        <a:bodyPr/>
        <a:lstStyle/>
        <a:p>
          <a:endParaRPr lang="zh-TW" altLang="en-US"/>
        </a:p>
      </dgm:t>
    </dgm:pt>
    <dgm:pt modelId="{922DA505-5D41-4274-8599-6EFCA30FE2BC}" type="pres">
      <dgm:prSet presAssocID="{0007BF65-8BC5-47E4-A684-17CF13FC89EA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FD4BEA48-6D6E-4868-8967-79CB6E97F4BB}" type="pres">
      <dgm:prSet presAssocID="{51678C0A-0AF4-44EF-855E-598F77867C4B}" presName="posSpace" presStyleCnt="0"/>
      <dgm:spPr/>
    </dgm:pt>
    <dgm:pt modelId="{2316777A-9CBC-4A9A-8B07-6C97271900CF}" type="pres">
      <dgm:prSet presAssocID="{51678C0A-0AF4-44EF-855E-598F77867C4B}" presName="vertFlow" presStyleCnt="0"/>
      <dgm:spPr/>
    </dgm:pt>
    <dgm:pt modelId="{72760754-03DC-4CB6-9A5A-C7FD90444E11}" type="pres">
      <dgm:prSet presAssocID="{51678C0A-0AF4-44EF-855E-598F77867C4B}" presName="topSpace" presStyleCnt="0"/>
      <dgm:spPr/>
    </dgm:pt>
    <dgm:pt modelId="{32357048-6CB0-44BC-8401-4293741A52B6}" type="pres">
      <dgm:prSet presAssocID="{51678C0A-0AF4-44EF-855E-598F77867C4B}" presName="firstComp" presStyleCnt="0"/>
      <dgm:spPr/>
    </dgm:pt>
    <dgm:pt modelId="{C7DA65C3-E405-4BA2-8210-9732F7E7D19A}" type="pres">
      <dgm:prSet presAssocID="{51678C0A-0AF4-44EF-855E-598F77867C4B}" presName="firstChild" presStyleLbl="bgAccFollowNode1" presStyleIdx="0" presStyleCnt="1" custScaleX="187413" custScaleY="156992" custLinFactNeighborX="-17149" custLinFactNeighborY="-24489"/>
      <dgm:spPr/>
      <dgm:t>
        <a:bodyPr/>
        <a:lstStyle/>
        <a:p>
          <a:endParaRPr lang="zh-TW" altLang="en-US"/>
        </a:p>
      </dgm:t>
    </dgm:pt>
    <dgm:pt modelId="{81AD3774-49D0-4673-9BD0-5DD3AB354F36}" type="pres">
      <dgm:prSet presAssocID="{51678C0A-0AF4-44EF-855E-598F77867C4B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4D97131-2458-4E65-8ACC-43A4A111521D}" type="pres">
      <dgm:prSet presAssocID="{51678C0A-0AF4-44EF-855E-598F77867C4B}" presName="negSpace" presStyleCnt="0"/>
      <dgm:spPr/>
    </dgm:pt>
    <dgm:pt modelId="{2216BA25-9A77-4170-BD6C-3CD146B447E8}" type="pres">
      <dgm:prSet presAssocID="{51678C0A-0AF4-44EF-855E-598F77867C4B}" presName="circle" presStyleLbl="node1" presStyleIdx="0" presStyleCnt="1" custLinFactX="-100000" custLinFactNeighborX="-124787" custLinFactNeighborY="-6128"/>
      <dgm:spPr/>
      <dgm:t>
        <a:bodyPr/>
        <a:lstStyle/>
        <a:p>
          <a:endParaRPr lang="zh-TW" altLang="en-US"/>
        </a:p>
      </dgm:t>
    </dgm:pt>
  </dgm:ptLst>
  <dgm:cxnLst>
    <dgm:cxn modelId="{B695EA15-7ED5-44F8-93BD-651BA06DDC67}" srcId="{0007BF65-8BC5-47E4-A684-17CF13FC89EA}" destId="{51678C0A-0AF4-44EF-855E-598F77867C4B}" srcOrd="0" destOrd="0" parTransId="{BBBBF2A5-AFC0-4D40-8500-85745BFF0235}" sibTransId="{7A880998-259C-47DF-921F-0BFA6A0032F1}"/>
    <dgm:cxn modelId="{B51667F5-0892-47AC-874F-8BF9A73A1D2F}" type="presOf" srcId="{96F6BFB3-BA58-45CF-B77A-013DC69DCED8}" destId="{C7DA65C3-E405-4BA2-8210-9732F7E7D19A}" srcOrd="0" destOrd="0" presId="urn:microsoft.com/office/officeart/2005/8/layout/hList9"/>
    <dgm:cxn modelId="{ABFE61F3-270F-4236-9FF6-F5BA4D9398A0}" type="presOf" srcId="{0007BF65-8BC5-47E4-A684-17CF13FC89EA}" destId="{922DA505-5D41-4274-8599-6EFCA30FE2BC}" srcOrd="0" destOrd="0" presId="urn:microsoft.com/office/officeart/2005/8/layout/hList9"/>
    <dgm:cxn modelId="{F3009701-F0DB-4A76-89B8-F9850937B764}" type="presOf" srcId="{51678C0A-0AF4-44EF-855E-598F77867C4B}" destId="{2216BA25-9A77-4170-BD6C-3CD146B447E8}" srcOrd="0" destOrd="0" presId="urn:microsoft.com/office/officeart/2005/8/layout/hList9"/>
    <dgm:cxn modelId="{73A24875-AEDE-4E0C-86E9-770732D624DA}" srcId="{51678C0A-0AF4-44EF-855E-598F77867C4B}" destId="{96F6BFB3-BA58-45CF-B77A-013DC69DCED8}" srcOrd="0" destOrd="0" parTransId="{B7774D68-63C2-4277-8F36-E2EE8D40470C}" sibTransId="{F77728E0-9953-4C69-A015-3ACF6CB70427}"/>
    <dgm:cxn modelId="{81714DA4-FECF-497A-AB26-965FBD06D2FB}" type="presOf" srcId="{96F6BFB3-BA58-45CF-B77A-013DC69DCED8}" destId="{81AD3774-49D0-4673-9BD0-5DD3AB354F36}" srcOrd="1" destOrd="0" presId="urn:microsoft.com/office/officeart/2005/8/layout/hList9"/>
    <dgm:cxn modelId="{147910FD-0C39-4364-8EC8-65DAA6A58FDC}" type="presParOf" srcId="{922DA505-5D41-4274-8599-6EFCA30FE2BC}" destId="{FD4BEA48-6D6E-4868-8967-79CB6E97F4BB}" srcOrd="0" destOrd="0" presId="urn:microsoft.com/office/officeart/2005/8/layout/hList9"/>
    <dgm:cxn modelId="{30B61921-7437-4E8A-ADA1-89611139B0C5}" type="presParOf" srcId="{922DA505-5D41-4274-8599-6EFCA30FE2BC}" destId="{2316777A-9CBC-4A9A-8B07-6C97271900CF}" srcOrd="1" destOrd="0" presId="urn:microsoft.com/office/officeart/2005/8/layout/hList9"/>
    <dgm:cxn modelId="{6DF483EF-1172-4284-BB35-82F6530B47DC}" type="presParOf" srcId="{2316777A-9CBC-4A9A-8B07-6C97271900CF}" destId="{72760754-03DC-4CB6-9A5A-C7FD90444E11}" srcOrd="0" destOrd="0" presId="urn:microsoft.com/office/officeart/2005/8/layout/hList9"/>
    <dgm:cxn modelId="{42238D1D-E984-45FB-81F4-AE045D9C3973}" type="presParOf" srcId="{2316777A-9CBC-4A9A-8B07-6C97271900CF}" destId="{32357048-6CB0-44BC-8401-4293741A52B6}" srcOrd="1" destOrd="0" presId="urn:microsoft.com/office/officeart/2005/8/layout/hList9"/>
    <dgm:cxn modelId="{0BB6581D-B4A2-4E3F-B1C8-A33771131682}" type="presParOf" srcId="{32357048-6CB0-44BC-8401-4293741A52B6}" destId="{C7DA65C3-E405-4BA2-8210-9732F7E7D19A}" srcOrd="0" destOrd="0" presId="urn:microsoft.com/office/officeart/2005/8/layout/hList9"/>
    <dgm:cxn modelId="{245747A3-EB60-4AA9-8DA8-A7CC2913B263}" type="presParOf" srcId="{32357048-6CB0-44BC-8401-4293741A52B6}" destId="{81AD3774-49D0-4673-9BD0-5DD3AB354F36}" srcOrd="1" destOrd="0" presId="urn:microsoft.com/office/officeart/2005/8/layout/hList9"/>
    <dgm:cxn modelId="{A9B589F0-6270-4444-9C85-D9159C7CCE98}" type="presParOf" srcId="{922DA505-5D41-4274-8599-6EFCA30FE2BC}" destId="{B4D97131-2458-4E65-8ACC-43A4A111521D}" srcOrd="2" destOrd="0" presId="urn:microsoft.com/office/officeart/2005/8/layout/hList9"/>
    <dgm:cxn modelId="{50A2DF83-5670-40B4-B252-A8873E789E95}" type="presParOf" srcId="{922DA505-5D41-4274-8599-6EFCA30FE2BC}" destId="{2216BA25-9A77-4170-BD6C-3CD146B447E8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3.xml><?xml version="1.0" encoding="utf-8"?>
<dgm:dataModel xmlns:dgm="http://schemas.openxmlformats.org/drawingml/2006/diagram" xmlns:a="http://schemas.openxmlformats.org/drawingml/2006/main">
  <dgm:ptLst>
    <dgm:pt modelId="{AC07BE2D-5566-49CD-A685-E0297D45EA6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93BFE493-FDB8-4B46-B0C3-5E4DCCE8EDC6}">
      <dgm:prSet phldrT="[文字]" custT="1"/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正破外計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40058221-8407-4ABB-BE40-F94250ADF271}" type="parTrans" cxnId="{61A50C9C-B61B-4947-8629-03852BFA4F3C}">
      <dgm:prSet/>
      <dgm:spPr/>
      <dgm:t>
        <a:bodyPr/>
        <a:lstStyle/>
        <a:p>
          <a:endParaRPr lang="zh-TW" altLang="en-US"/>
        </a:p>
      </dgm:t>
    </dgm:pt>
    <dgm:pt modelId="{3BD0CEF9-3459-4105-A4E3-0181115729A8}" type="sibTrans" cxnId="{61A50C9C-B61B-4947-8629-03852BFA4F3C}">
      <dgm:prSet/>
      <dgm:spPr/>
      <dgm:t>
        <a:bodyPr/>
        <a:lstStyle/>
        <a:p>
          <a:endParaRPr lang="zh-TW" altLang="en-US"/>
        </a:p>
      </dgm:t>
    </dgm:pt>
    <dgm:pt modelId="{B6CC694B-E970-4504-A423-B08FFA1B5203}">
      <dgm:prSet phldrT="[文字]" custT="1"/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答外所難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1D407222-5EBE-45E1-8C68-BA233247E637}" type="parTrans" cxnId="{36E0C06F-657D-4C28-A405-E018561376AD}">
      <dgm:prSet/>
      <dgm:spPr/>
      <dgm:t>
        <a:bodyPr/>
        <a:lstStyle/>
        <a:p>
          <a:endParaRPr lang="zh-TW" altLang="en-US"/>
        </a:p>
      </dgm:t>
    </dgm:pt>
    <dgm:pt modelId="{D57114EF-084D-4D41-BD12-EEA0EA4868A7}" type="sibTrans" cxnId="{36E0C06F-657D-4C28-A405-E018561376AD}">
      <dgm:prSet/>
      <dgm:spPr/>
      <dgm:t>
        <a:bodyPr/>
        <a:lstStyle/>
        <a:p>
          <a:endParaRPr lang="zh-TW" altLang="en-US"/>
        </a:p>
      </dgm:t>
    </dgm:pt>
    <dgm:pt modelId="{6869D0AF-AE6C-4AF9-8053-BEE2BC7D1DE7}" type="pres">
      <dgm:prSet presAssocID="{AC07BE2D-5566-49CD-A685-E0297D45EA64}" presName="compositeShape" presStyleCnt="0">
        <dgm:presLayoutVars>
          <dgm:dir/>
          <dgm:resizeHandles/>
        </dgm:presLayoutVars>
      </dgm:prSet>
      <dgm:spPr/>
    </dgm:pt>
    <dgm:pt modelId="{962FC914-3BA5-4920-B224-76667D5CEA04}" type="pres">
      <dgm:prSet presAssocID="{AC07BE2D-5566-49CD-A685-E0297D45EA64}" presName="pyramid" presStyleLbl="node1" presStyleIdx="0" presStyleCnt="1" custScaleX="136666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prstGeom prst="verticalScroll">
          <a:avLst/>
        </a:prstGeom>
      </dgm:spPr>
    </dgm:pt>
    <dgm:pt modelId="{5F6288EC-2C68-4CF5-A7D9-5405C4242FE0}" type="pres">
      <dgm:prSet presAssocID="{AC07BE2D-5566-49CD-A685-E0297D45EA64}" presName="theList" presStyleCnt="0"/>
      <dgm:spPr/>
    </dgm:pt>
    <dgm:pt modelId="{0BD03BF6-8DED-4ABD-BC1E-DC0D7425E55A}" type="pres">
      <dgm:prSet presAssocID="{93BFE493-FDB8-4B46-B0C3-5E4DCCE8EDC6}" presName="aNode" presStyleLbl="fgAcc1" presStyleIdx="0" presStyleCnt="2" custLinFactY="2320" custLinFactNeighborX="-1222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3DA7D457-C6FA-4855-876D-9056D1161800}" type="pres">
      <dgm:prSet presAssocID="{93BFE493-FDB8-4B46-B0C3-5E4DCCE8EDC6}" presName="aSpace" presStyleCnt="0"/>
      <dgm:spPr/>
    </dgm:pt>
    <dgm:pt modelId="{79F12635-1D4A-40BD-9E35-6DA46A1D9903}" type="pres">
      <dgm:prSet presAssocID="{B6CC694B-E970-4504-A423-B08FFA1B5203}" presName="aNode" presStyleLbl="fgAcc1" presStyleIdx="1" presStyleCnt="2" custLinFactY="3129" custLinFactNeighborX="915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299DFA3D-56C4-4DEE-833B-0C4DBB60ED47}" type="pres">
      <dgm:prSet presAssocID="{B6CC694B-E970-4504-A423-B08FFA1B5203}" presName="aSpace" presStyleCnt="0"/>
      <dgm:spPr/>
    </dgm:pt>
  </dgm:ptLst>
  <dgm:cxnLst>
    <dgm:cxn modelId="{DC45ED42-62D1-4FC5-836C-DCD34224E07A}" type="presOf" srcId="{AC07BE2D-5566-49CD-A685-E0297D45EA64}" destId="{6869D0AF-AE6C-4AF9-8053-BEE2BC7D1DE7}" srcOrd="0" destOrd="0" presId="urn:microsoft.com/office/officeart/2005/8/layout/pyramid2"/>
    <dgm:cxn modelId="{61A50C9C-B61B-4947-8629-03852BFA4F3C}" srcId="{AC07BE2D-5566-49CD-A685-E0297D45EA64}" destId="{93BFE493-FDB8-4B46-B0C3-5E4DCCE8EDC6}" srcOrd="0" destOrd="0" parTransId="{40058221-8407-4ABB-BE40-F94250ADF271}" sibTransId="{3BD0CEF9-3459-4105-A4E3-0181115729A8}"/>
    <dgm:cxn modelId="{36E0C06F-657D-4C28-A405-E018561376AD}" srcId="{AC07BE2D-5566-49CD-A685-E0297D45EA64}" destId="{B6CC694B-E970-4504-A423-B08FFA1B5203}" srcOrd="1" destOrd="0" parTransId="{1D407222-5EBE-45E1-8C68-BA233247E637}" sibTransId="{D57114EF-084D-4D41-BD12-EEA0EA4868A7}"/>
    <dgm:cxn modelId="{AB99898C-A5DC-4577-97BC-09C51EC9BCD3}" type="presOf" srcId="{93BFE493-FDB8-4B46-B0C3-5E4DCCE8EDC6}" destId="{0BD03BF6-8DED-4ABD-BC1E-DC0D7425E55A}" srcOrd="0" destOrd="0" presId="urn:microsoft.com/office/officeart/2005/8/layout/pyramid2"/>
    <dgm:cxn modelId="{D3EEB172-B98A-4ECA-A272-A0ABE6227610}" type="presOf" srcId="{B6CC694B-E970-4504-A423-B08FFA1B5203}" destId="{79F12635-1D4A-40BD-9E35-6DA46A1D9903}" srcOrd="0" destOrd="0" presId="urn:microsoft.com/office/officeart/2005/8/layout/pyramid2"/>
    <dgm:cxn modelId="{829FC03B-B2C0-4CB2-95A9-BDBDC98711ED}" type="presParOf" srcId="{6869D0AF-AE6C-4AF9-8053-BEE2BC7D1DE7}" destId="{962FC914-3BA5-4920-B224-76667D5CEA04}" srcOrd="0" destOrd="0" presId="urn:microsoft.com/office/officeart/2005/8/layout/pyramid2"/>
    <dgm:cxn modelId="{1F166C6A-069C-42D6-9022-2EEE5B7363FF}" type="presParOf" srcId="{6869D0AF-AE6C-4AF9-8053-BEE2BC7D1DE7}" destId="{5F6288EC-2C68-4CF5-A7D9-5405C4242FE0}" srcOrd="1" destOrd="0" presId="urn:microsoft.com/office/officeart/2005/8/layout/pyramid2"/>
    <dgm:cxn modelId="{617DF5FD-62D6-4FB2-BB45-36EE86E734B4}" type="presParOf" srcId="{5F6288EC-2C68-4CF5-A7D9-5405C4242FE0}" destId="{0BD03BF6-8DED-4ABD-BC1E-DC0D7425E55A}" srcOrd="0" destOrd="0" presId="urn:microsoft.com/office/officeart/2005/8/layout/pyramid2"/>
    <dgm:cxn modelId="{6600BEB7-49E6-45F6-9F4E-7834F2C112BD}" type="presParOf" srcId="{5F6288EC-2C68-4CF5-A7D9-5405C4242FE0}" destId="{3DA7D457-C6FA-4855-876D-9056D1161800}" srcOrd="1" destOrd="0" presId="urn:microsoft.com/office/officeart/2005/8/layout/pyramid2"/>
    <dgm:cxn modelId="{6A6158C8-8DE3-44BD-BE4F-E3151CC85CE4}" type="presParOf" srcId="{5F6288EC-2C68-4CF5-A7D9-5405C4242FE0}" destId="{79F12635-1D4A-40BD-9E35-6DA46A1D9903}" srcOrd="2" destOrd="0" presId="urn:microsoft.com/office/officeart/2005/8/layout/pyramid2"/>
    <dgm:cxn modelId="{A7C4E187-96F6-4721-A2C7-48AFC0682723}" type="presParOf" srcId="{5F6288EC-2C68-4CF5-A7D9-5405C4242FE0}" destId="{299DFA3D-56C4-4DEE-833B-0C4DBB60ED47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4.xml><?xml version="1.0" encoding="utf-8"?>
<dgm:dataModel xmlns:dgm="http://schemas.openxmlformats.org/drawingml/2006/diagram" xmlns:a="http://schemas.openxmlformats.org/drawingml/2006/main">
  <dgm:ptLst>
    <dgm:pt modelId="{AC07BE2D-5566-49CD-A685-E0297D45EA6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93BFE493-FDB8-4B46-B0C3-5E4DCCE8EDC6}">
      <dgm:prSet phldrT="[文字]" custT="1"/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破身表色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40058221-8407-4ABB-BE40-F94250ADF271}" type="parTrans" cxnId="{61A50C9C-B61B-4947-8629-03852BFA4F3C}">
      <dgm:prSet/>
      <dgm:spPr/>
      <dgm:t>
        <a:bodyPr/>
        <a:lstStyle/>
        <a:p>
          <a:endParaRPr lang="zh-TW" altLang="en-US"/>
        </a:p>
      </dgm:t>
    </dgm:pt>
    <dgm:pt modelId="{3BD0CEF9-3459-4105-A4E3-0181115729A8}" type="sibTrans" cxnId="{61A50C9C-B61B-4947-8629-03852BFA4F3C}">
      <dgm:prSet/>
      <dgm:spPr/>
      <dgm:t>
        <a:bodyPr/>
        <a:lstStyle/>
        <a:p>
          <a:endParaRPr lang="zh-TW" altLang="en-US"/>
        </a:p>
      </dgm:t>
    </dgm:pt>
    <dgm:pt modelId="{B6CC694B-E970-4504-A423-B08FFA1B5203}">
      <dgm:prSet phldrT="[文字]" custT="1"/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破語表色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1D407222-5EBE-45E1-8C68-BA233247E637}" type="parTrans" cxnId="{36E0C06F-657D-4C28-A405-E018561376AD}">
      <dgm:prSet/>
      <dgm:spPr/>
      <dgm:t>
        <a:bodyPr/>
        <a:lstStyle/>
        <a:p>
          <a:endParaRPr lang="zh-TW" altLang="en-US"/>
        </a:p>
      </dgm:t>
    </dgm:pt>
    <dgm:pt modelId="{D57114EF-084D-4D41-BD12-EEA0EA4868A7}" type="sibTrans" cxnId="{36E0C06F-657D-4C28-A405-E018561376AD}">
      <dgm:prSet/>
      <dgm:spPr/>
      <dgm:t>
        <a:bodyPr/>
        <a:lstStyle/>
        <a:p>
          <a:endParaRPr lang="zh-TW" altLang="en-US"/>
        </a:p>
      </dgm:t>
    </dgm:pt>
    <dgm:pt modelId="{F94634A3-273B-4A82-920F-D067DC7815C7}">
      <dgm:prSet custT="1"/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破無表色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C0235DAE-39A2-48BB-94E2-9B452FE55C7D}" type="parTrans" cxnId="{663EC5FE-C244-4606-B618-7E273139BC5C}">
      <dgm:prSet/>
      <dgm:spPr/>
      <dgm:t>
        <a:bodyPr/>
        <a:lstStyle/>
        <a:p>
          <a:endParaRPr lang="zh-TW" altLang="en-US"/>
        </a:p>
      </dgm:t>
    </dgm:pt>
    <dgm:pt modelId="{7ED87DA8-13DB-4A4F-8476-6579AA840E67}" type="sibTrans" cxnId="{663EC5FE-C244-4606-B618-7E273139BC5C}">
      <dgm:prSet/>
      <dgm:spPr/>
      <dgm:t>
        <a:bodyPr/>
        <a:lstStyle/>
        <a:p>
          <a:endParaRPr lang="zh-TW" altLang="en-US"/>
        </a:p>
      </dgm:t>
    </dgm:pt>
    <dgm:pt modelId="{6869D0AF-AE6C-4AF9-8053-BEE2BC7D1DE7}" type="pres">
      <dgm:prSet presAssocID="{AC07BE2D-5566-49CD-A685-E0297D45EA64}" presName="compositeShape" presStyleCnt="0">
        <dgm:presLayoutVars>
          <dgm:dir/>
          <dgm:resizeHandles/>
        </dgm:presLayoutVars>
      </dgm:prSet>
      <dgm:spPr/>
    </dgm:pt>
    <dgm:pt modelId="{962FC914-3BA5-4920-B224-76667D5CEA04}" type="pres">
      <dgm:prSet presAssocID="{AC07BE2D-5566-49CD-A685-E0297D45EA64}" presName="pyramid" presStyleLbl="node1" presStyleIdx="0" presStyleCnt="1" custScaleX="136666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prstGeom prst="verticalScroll">
          <a:avLst/>
        </a:prstGeom>
      </dgm:spPr>
    </dgm:pt>
    <dgm:pt modelId="{5F6288EC-2C68-4CF5-A7D9-5405C4242FE0}" type="pres">
      <dgm:prSet presAssocID="{AC07BE2D-5566-49CD-A685-E0297D45EA64}" presName="theList" presStyleCnt="0"/>
      <dgm:spPr/>
    </dgm:pt>
    <dgm:pt modelId="{0BD03BF6-8DED-4ABD-BC1E-DC0D7425E55A}" type="pres">
      <dgm:prSet presAssocID="{93BFE493-FDB8-4B46-B0C3-5E4DCCE8EDC6}" presName="aNode" presStyleLbl="fgAcc1" presStyleIdx="0" presStyleCnt="3" custLinFactY="2320" custLinFactNeighborX="-1222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3DA7D457-C6FA-4855-876D-9056D1161800}" type="pres">
      <dgm:prSet presAssocID="{93BFE493-FDB8-4B46-B0C3-5E4DCCE8EDC6}" presName="aSpace" presStyleCnt="0"/>
      <dgm:spPr/>
    </dgm:pt>
    <dgm:pt modelId="{79F12635-1D4A-40BD-9E35-6DA46A1D9903}" type="pres">
      <dgm:prSet presAssocID="{B6CC694B-E970-4504-A423-B08FFA1B5203}" presName="aNode" presStyleLbl="fgAcc1" presStyleIdx="1" presStyleCnt="3" custLinFactY="3129" custLinFactNeighborX="915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299DFA3D-56C4-4DEE-833B-0C4DBB60ED47}" type="pres">
      <dgm:prSet presAssocID="{B6CC694B-E970-4504-A423-B08FFA1B5203}" presName="aSpace" presStyleCnt="0"/>
      <dgm:spPr/>
    </dgm:pt>
    <dgm:pt modelId="{FACC1A6A-597C-4CF4-A7E6-A94EAF2C5FD1}" type="pres">
      <dgm:prSet presAssocID="{F94634A3-273B-4A82-920F-D067DC7815C7}" presName="aNode" presStyleLbl="fgAcc1" presStyleIdx="2" presStyleCnt="3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8C23D3BB-2552-47AC-9780-3AED19794410}" type="pres">
      <dgm:prSet presAssocID="{F94634A3-273B-4A82-920F-D067DC7815C7}" presName="aSpace" presStyleCnt="0"/>
      <dgm:spPr/>
    </dgm:pt>
  </dgm:ptLst>
  <dgm:cxnLst>
    <dgm:cxn modelId="{6B037C00-BE43-47BE-B522-B6EEB84A21D8}" type="presOf" srcId="{AC07BE2D-5566-49CD-A685-E0297D45EA64}" destId="{6869D0AF-AE6C-4AF9-8053-BEE2BC7D1DE7}" srcOrd="0" destOrd="0" presId="urn:microsoft.com/office/officeart/2005/8/layout/pyramid2"/>
    <dgm:cxn modelId="{36E0C06F-657D-4C28-A405-E018561376AD}" srcId="{AC07BE2D-5566-49CD-A685-E0297D45EA64}" destId="{B6CC694B-E970-4504-A423-B08FFA1B5203}" srcOrd="1" destOrd="0" parTransId="{1D407222-5EBE-45E1-8C68-BA233247E637}" sibTransId="{D57114EF-084D-4D41-BD12-EEA0EA4868A7}"/>
    <dgm:cxn modelId="{C2733D89-1F3B-4CEC-BB1F-DB29C70C7AEA}" type="presOf" srcId="{93BFE493-FDB8-4B46-B0C3-5E4DCCE8EDC6}" destId="{0BD03BF6-8DED-4ABD-BC1E-DC0D7425E55A}" srcOrd="0" destOrd="0" presId="urn:microsoft.com/office/officeart/2005/8/layout/pyramid2"/>
    <dgm:cxn modelId="{8C168D23-471A-4E3A-AA4E-6A1017B45F0D}" type="presOf" srcId="{F94634A3-273B-4A82-920F-D067DC7815C7}" destId="{FACC1A6A-597C-4CF4-A7E6-A94EAF2C5FD1}" srcOrd="0" destOrd="0" presId="urn:microsoft.com/office/officeart/2005/8/layout/pyramid2"/>
    <dgm:cxn modelId="{61A50C9C-B61B-4947-8629-03852BFA4F3C}" srcId="{AC07BE2D-5566-49CD-A685-E0297D45EA64}" destId="{93BFE493-FDB8-4B46-B0C3-5E4DCCE8EDC6}" srcOrd="0" destOrd="0" parTransId="{40058221-8407-4ABB-BE40-F94250ADF271}" sibTransId="{3BD0CEF9-3459-4105-A4E3-0181115729A8}"/>
    <dgm:cxn modelId="{663EC5FE-C244-4606-B618-7E273139BC5C}" srcId="{AC07BE2D-5566-49CD-A685-E0297D45EA64}" destId="{F94634A3-273B-4A82-920F-D067DC7815C7}" srcOrd="2" destOrd="0" parTransId="{C0235DAE-39A2-48BB-94E2-9B452FE55C7D}" sibTransId="{7ED87DA8-13DB-4A4F-8476-6579AA840E67}"/>
    <dgm:cxn modelId="{27AE8241-731C-4E1A-8091-942B997A4849}" type="presOf" srcId="{B6CC694B-E970-4504-A423-B08FFA1B5203}" destId="{79F12635-1D4A-40BD-9E35-6DA46A1D9903}" srcOrd="0" destOrd="0" presId="urn:microsoft.com/office/officeart/2005/8/layout/pyramid2"/>
    <dgm:cxn modelId="{8CF0D27B-47AB-4E49-95FB-659D695EC080}" type="presParOf" srcId="{6869D0AF-AE6C-4AF9-8053-BEE2BC7D1DE7}" destId="{962FC914-3BA5-4920-B224-76667D5CEA04}" srcOrd="0" destOrd="0" presId="urn:microsoft.com/office/officeart/2005/8/layout/pyramid2"/>
    <dgm:cxn modelId="{DAD4C7F7-9AD8-4FFC-BBB3-AA4200612C9A}" type="presParOf" srcId="{6869D0AF-AE6C-4AF9-8053-BEE2BC7D1DE7}" destId="{5F6288EC-2C68-4CF5-A7D9-5405C4242FE0}" srcOrd="1" destOrd="0" presId="urn:microsoft.com/office/officeart/2005/8/layout/pyramid2"/>
    <dgm:cxn modelId="{36945C04-EF44-4D14-8F0B-4E09B757534E}" type="presParOf" srcId="{5F6288EC-2C68-4CF5-A7D9-5405C4242FE0}" destId="{0BD03BF6-8DED-4ABD-BC1E-DC0D7425E55A}" srcOrd="0" destOrd="0" presId="urn:microsoft.com/office/officeart/2005/8/layout/pyramid2"/>
    <dgm:cxn modelId="{D4C392DC-A27F-4418-9963-426221D6C7FC}" type="presParOf" srcId="{5F6288EC-2C68-4CF5-A7D9-5405C4242FE0}" destId="{3DA7D457-C6FA-4855-876D-9056D1161800}" srcOrd="1" destOrd="0" presId="urn:microsoft.com/office/officeart/2005/8/layout/pyramid2"/>
    <dgm:cxn modelId="{A78ABE78-22B8-4F3C-B270-DADA3967F1C1}" type="presParOf" srcId="{5F6288EC-2C68-4CF5-A7D9-5405C4242FE0}" destId="{79F12635-1D4A-40BD-9E35-6DA46A1D9903}" srcOrd="2" destOrd="0" presId="urn:microsoft.com/office/officeart/2005/8/layout/pyramid2"/>
    <dgm:cxn modelId="{12D04E84-8154-43E8-9CC8-27BC782CD54C}" type="presParOf" srcId="{5F6288EC-2C68-4CF5-A7D9-5405C4242FE0}" destId="{299DFA3D-56C4-4DEE-833B-0C4DBB60ED47}" srcOrd="3" destOrd="0" presId="urn:microsoft.com/office/officeart/2005/8/layout/pyramid2"/>
    <dgm:cxn modelId="{EFA6CCD5-704F-46B1-AD4D-5B36791C2184}" type="presParOf" srcId="{5F6288EC-2C68-4CF5-A7D9-5405C4242FE0}" destId="{FACC1A6A-597C-4CF4-A7E6-A94EAF2C5FD1}" srcOrd="4" destOrd="0" presId="urn:microsoft.com/office/officeart/2005/8/layout/pyramid2"/>
    <dgm:cxn modelId="{92EAA578-F72D-4258-9006-9AA104EB3456}" type="presParOf" srcId="{5F6288EC-2C68-4CF5-A7D9-5405C4242FE0}" destId="{8C23D3BB-2552-47AC-9780-3AED19794410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5.xml><?xml version="1.0" encoding="utf-8"?>
<dgm:dataModel xmlns:dgm="http://schemas.openxmlformats.org/drawingml/2006/diagram" xmlns:a="http://schemas.openxmlformats.org/drawingml/2006/main">
  <dgm:ptLst>
    <dgm:pt modelId="{AC07BE2D-5566-49CD-A685-E0297D45EA6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93BFE493-FDB8-4B46-B0C3-5E4DCCE8EDC6}">
      <dgm:prSet phldrT="[文字]" custT="1"/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破有部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40058221-8407-4ABB-BE40-F94250ADF271}" type="parTrans" cxnId="{61A50C9C-B61B-4947-8629-03852BFA4F3C}">
      <dgm:prSet/>
      <dgm:spPr/>
      <dgm:t>
        <a:bodyPr/>
        <a:lstStyle/>
        <a:p>
          <a:endParaRPr lang="zh-TW" altLang="en-US"/>
        </a:p>
      </dgm:t>
    </dgm:pt>
    <dgm:pt modelId="{3BD0CEF9-3459-4105-A4E3-0181115729A8}" type="sibTrans" cxnId="{61A50C9C-B61B-4947-8629-03852BFA4F3C}">
      <dgm:prSet/>
      <dgm:spPr/>
      <dgm:t>
        <a:bodyPr/>
        <a:lstStyle/>
        <a:p>
          <a:endParaRPr lang="zh-TW" altLang="en-US"/>
        </a:p>
      </dgm:t>
    </dgm:pt>
    <dgm:pt modelId="{B6CC694B-E970-4504-A423-B08FFA1B5203}">
      <dgm:prSet phldrT="[文字]" custT="1"/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破正量部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1D407222-5EBE-45E1-8C68-BA233247E637}" type="parTrans" cxnId="{36E0C06F-657D-4C28-A405-E018561376AD}">
      <dgm:prSet/>
      <dgm:spPr/>
      <dgm:t>
        <a:bodyPr/>
        <a:lstStyle/>
        <a:p>
          <a:endParaRPr lang="zh-TW" altLang="en-US"/>
        </a:p>
      </dgm:t>
    </dgm:pt>
    <dgm:pt modelId="{D57114EF-084D-4D41-BD12-EEA0EA4868A7}" type="sibTrans" cxnId="{36E0C06F-657D-4C28-A405-E018561376AD}">
      <dgm:prSet/>
      <dgm:spPr/>
      <dgm:t>
        <a:bodyPr/>
        <a:lstStyle/>
        <a:p>
          <a:endParaRPr lang="zh-TW" altLang="en-US"/>
        </a:p>
      </dgm:t>
    </dgm:pt>
    <dgm:pt modelId="{F94634A3-273B-4A82-920F-D067DC7815C7}">
      <dgm:prSet custT="1"/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破經量部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C0235DAE-39A2-48BB-94E2-9B452FE55C7D}" type="parTrans" cxnId="{663EC5FE-C244-4606-B618-7E273139BC5C}">
      <dgm:prSet/>
      <dgm:spPr/>
      <dgm:t>
        <a:bodyPr/>
        <a:lstStyle/>
        <a:p>
          <a:endParaRPr lang="zh-TW" altLang="en-US"/>
        </a:p>
      </dgm:t>
    </dgm:pt>
    <dgm:pt modelId="{7ED87DA8-13DB-4A4F-8476-6579AA840E67}" type="sibTrans" cxnId="{663EC5FE-C244-4606-B618-7E273139BC5C}">
      <dgm:prSet/>
      <dgm:spPr/>
      <dgm:t>
        <a:bodyPr/>
        <a:lstStyle/>
        <a:p>
          <a:endParaRPr lang="zh-TW" altLang="en-US"/>
        </a:p>
      </dgm:t>
    </dgm:pt>
    <dgm:pt modelId="{05798709-DCB3-41EC-A3D9-ACC382C33EA6}">
      <dgm:prSet custT="1"/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結歸正義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90D3B31-9DAF-4388-8D63-9A0724A5FA15}" type="parTrans" cxnId="{43FE318E-C694-4397-8534-6F95E58466BA}">
      <dgm:prSet/>
      <dgm:spPr/>
      <dgm:t>
        <a:bodyPr/>
        <a:lstStyle/>
        <a:p>
          <a:endParaRPr lang="zh-TW" altLang="en-US"/>
        </a:p>
      </dgm:t>
    </dgm:pt>
    <dgm:pt modelId="{2D01FCD8-45B4-40FA-965F-56698C5F097D}" type="sibTrans" cxnId="{43FE318E-C694-4397-8534-6F95E58466BA}">
      <dgm:prSet/>
      <dgm:spPr/>
      <dgm:t>
        <a:bodyPr/>
        <a:lstStyle/>
        <a:p>
          <a:endParaRPr lang="zh-TW" altLang="en-US"/>
        </a:p>
      </dgm:t>
    </dgm:pt>
    <dgm:pt modelId="{6869D0AF-AE6C-4AF9-8053-BEE2BC7D1DE7}" type="pres">
      <dgm:prSet presAssocID="{AC07BE2D-5566-49CD-A685-E0297D45EA64}" presName="compositeShape" presStyleCnt="0">
        <dgm:presLayoutVars>
          <dgm:dir/>
          <dgm:resizeHandles/>
        </dgm:presLayoutVars>
      </dgm:prSet>
      <dgm:spPr/>
    </dgm:pt>
    <dgm:pt modelId="{962FC914-3BA5-4920-B224-76667D5CEA04}" type="pres">
      <dgm:prSet presAssocID="{AC07BE2D-5566-49CD-A685-E0297D45EA64}" presName="pyramid" presStyleLbl="node1" presStyleIdx="0" presStyleCnt="1" custScaleX="136666" custLinFactNeighborY="-2778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prstGeom prst="verticalScroll">
          <a:avLst/>
        </a:prstGeom>
      </dgm:spPr>
    </dgm:pt>
    <dgm:pt modelId="{5F6288EC-2C68-4CF5-A7D9-5405C4242FE0}" type="pres">
      <dgm:prSet presAssocID="{AC07BE2D-5566-49CD-A685-E0297D45EA64}" presName="theList" presStyleCnt="0"/>
      <dgm:spPr/>
    </dgm:pt>
    <dgm:pt modelId="{0BD03BF6-8DED-4ABD-BC1E-DC0D7425E55A}" type="pres">
      <dgm:prSet presAssocID="{93BFE493-FDB8-4B46-B0C3-5E4DCCE8EDC6}" presName="aNode" presStyleLbl="fgAcc1" presStyleIdx="0" presStyleCnt="4" custLinFactY="37470" custLinFactNeighborX="3052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3DA7D457-C6FA-4855-876D-9056D1161800}" type="pres">
      <dgm:prSet presAssocID="{93BFE493-FDB8-4B46-B0C3-5E4DCCE8EDC6}" presName="aSpace" presStyleCnt="0"/>
      <dgm:spPr/>
    </dgm:pt>
    <dgm:pt modelId="{79F12635-1D4A-40BD-9E35-6DA46A1D9903}" type="pres">
      <dgm:prSet presAssocID="{B6CC694B-E970-4504-A423-B08FFA1B5203}" presName="aNode" presStyleLbl="fgAcc1" presStyleIdx="1" presStyleCnt="4" custLinFactY="31258" custLinFactNeighborX="2474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299DFA3D-56C4-4DEE-833B-0C4DBB60ED47}" type="pres">
      <dgm:prSet presAssocID="{B6CC694B-E970-4504-A423-B08FFA1B5203}" presName="aSpace" presStyleCnt="0"/>
      <dgm:spPr/>
    </dgm:pt>
    <dgm:pt modelId="{FACC1A6A-597C-4CF4-A7E6-A94EAF2C5FD1}" type="pres">
      <dgm:prSet presAssocID="{F94634A3-273B-4A82-920F-D067DC7815C7}" presName="aNode" presStyleLbl="fgAcc1" presStyleIdx="2" presStyleCnt="4" custLinFactY="34386" custLinFactNeighborX="-4427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8C23D3BB-2552-47AC-9780-3AED19794410}" type="pres">
      <dgm:prSet presAssocID="{F94634A3-273B-4A82-920F-D067DC7815C7}" presName="aSpace" presStyleCnt="0"/>
      <dgm:spPr/>
    </dgm:pt>
    <dgm:pt modelId="{0B480025-F128-456D-83A0-30E657BA0F0D}" type="pres">
      <dgm:prSet presAssocID="{05798709-DCB3-41EC-A3D9-ACC382C33EA6}" presName="aNode" presStyleLbl="fgAcc1" presStyleIdx="3" presStyleCnt="4" custLinFactY="35989" custLinFactNeighborX="-4427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11A1BC81-47EE-4F82-97FD-30C908D5252A}" type="pres">
      <dgm:prSet presAssocID="{05798709-DCB3-41EC-A3D9-ACC382C33EA6}" presName="aSpace" presStyleCnt="0"/>
      <dgm:spPr/>
    </dgm:pt>
  </dgm:ptLst>
  <dgm:cxnLst>
    <dgm:cxn modelId="{6155336D-41D1-416B-AC9C-89312861B56C}" type="presOf" srcId="{B6CC694B-E970-4504-A423-B08FFA1B5203}" destId="{79F12635-1D4A-40BD-9E35-6DA46A1D9903}" srcOrd="0" destOrd="0" presId="urn:microsoft.com/office/officeart/2005/8/layout/pyramid2"/>
    <dgm:cxn modelId="{43FE318E-C694-4397-8534-6F95E58466BA}" srcId="{AC07BE2D-5566-49CD-A685-E0297D45EA64}" destId="{05798709-DCB3-41EC-A3D9-ACC382C33EA6}" srcOrd="3" destOrd="0" parTransId="{D90D3B31-9DAF-4388-8D63-9A0724A5FA15}" sibTransId="{2D01FCD8-45B4-40FA-965F-56698C5F097D}"/>
    <dgm:cxn modelId="{61A50C9C-B61B-4947-8629-03852BFA4F3C}" srcId="{AC07BE2D-5566-49CD-A685-E0297D45EA64}" destId="{93BFE493-FDB8-4B46-B0C3-5E4DCCE8EDC6}" srcOrd="0" destOrd="0" parTransId="{40058221-8407-4ABB-BE40-F94250ADF271}" sibTransId="{3BD0CEF9-3459-4105-A4E3-0181115729A8}"/>
    <dgm:cxn modelId="{36E0C06F-657D-4C28-A405-E018561376AD}" srcId="{AC07BE2D-5566-49CD-A685-E0297D45EA64}" destId="{B6CC694B-E970-4504-A423-B08FFA1B5203}" srcOrd="1" destOrd="0" parTransId="{1D407222-5EBE-45E1-8C68-BA233247E637}" sibTransId="{D57114EF-084D-4D41-BD12-EEA0EA4868A7}"/>
    <dgm:cxn modelId="{663EC5FE-C244-4606-B618-7E273139BC5C}" srcId="{AC07BE2D-5566-49CD-A685-E0297D45EA64}" destId="{F94634A3-273B-4A82-920F-D067DC7815C7}" srcOrd="2" destOrd="0" parTransId="{C0235DAE-39A2-48BB-94E2-9B452FE55C7D}" sibTransId="{7ED87DA8-13DB-4A4F-8476-6579AA840E67}"/>
    <dgm:cxn modelId="{FBFE1AFB-0432-49EA-9EC8-401E205846DF}" type="presOf" srcId="{AC07BE2D-5566-49CD-A685-E0297D45EA64}" destId="{6869D0AF-AE6C-4AF9-8053-BEE2BC7D1DE7}" srcOrd="0" destOrd="0" presId="urn:microsoft.com/office/officeart/2005/8/layout/pyramid2"/>
    <dgm:cxn modelId="{587A250E-0F70-4D47-BD21-A2C4F8C63DAA}" type="presOf" srcId="{93BFE493-FDB8-4B46-B0C3-5E4DCCE8EDC6}" destId="{0BD03BF6-8DED-4ABD-BC1E-DC0D7425E55A}" srcOrd="0" destOrd="0" presId="urn:microsoft.com/office/officeart/2005/8/layout/pyramid2"/>
    <dgm:cxn modelId="{FBB93D87-4F4E-45D6-AF57-999144546870}" type="presOf" srcId="{05798709-DCB3-41EC-A3D9-ACC382C33EA6}" destId="{0B480025-F128-456D-83A0-30E657BA0F0D}" srcOrd="0" destOrd="0" presId="urn:microsoft.com/office/officeart/2005/8/layout/pyramid2"/>
    <dgm:cxn modelId="{8F90980A-AD4E-425C-808F-89A098BBA5A1}" type="presOf" srcId="{F94634A3-273B-4A82-920F-D067DC7815C7}" destId="{FACC1A6A-597C-4CF4-A7E6-A94EAF2C5FD1}" srcOrd="0" destOrd="0" presId="urn:microsoft.com/office/officeart/2005/8/layout/pyramid2"/>
    <dgm:cxn modelId="{36580D66-AA5E-4734-9F91-CE458E184822}" type="presParOf" srcId="{6869D0AF-AE6C-4AF9-8053-BEE2BC7D1DE7}" destId="{962FC914-3BA5-4920-B224-76667D5CEA04}" srcOrd="0" destOrd="0" presId="urn:microsoft.com/office/officeart/2005/8/layout/pyramid2"/>
    <dgm:cxn modelId="{310A67A4-3782-4E5B-8143-F2C33EB5B364}" type="presParOf" srcId="{6869D0AF-AE6C-4AF9-8053-BEE2BC7D1DE7}" destId="{5F6288EC-2C68-4CF5-A7D9-5405C4242FE0}" srcOrd="1" destOrd="0" presId="urn:microsoft.com/office/officeart/2005/8/layout/pyramid2"/>
    <dgm:cxn modelId="{00849F7B-444F-4EC8-92AF-F3834F9B0A31}" type="presParOf" srcId="{5F6288EC-2C68-4CF5-A7D9-5405C4242FE0}" destId="{0BD03BF6-8DED-4ABD-BC1E-DC0D7425E55A}" srcOrd="0" destOrd="0" presId="urn:microsoft.com/office/officeart/2005/8/layout/pyramid2"/>
    <dgm:cxn modelId="{5FB7AFCB-48A6-4C8E-854A-754454EB4CD0}" type="presParOf" srcId="{5F6288EC-2C68-4CF5-A7D9-5405C4242FE0}" destId="{3DA7D457-C6FA-4855-876D-9056D1161800}" srcOrd="1" destOrd="0" presId="urn:microsoft.com/office/officeart/2005/8/layout/pyramid2"/>
    <dgm:cxn modelId="{F6576714-3294-4D50-BB84-F27476116351}" type="presParOf" srcId="{5F6288EC-2C68-4CF5-A7D9-5405C4242FE0}" destId="{79F12635-1D4A-40BD-9E35-6DA46A1D9903}" srcOrd="2" destOrd="0" presId="urn:microsoft.com/office/officeart/2005/8/layout/pyramid2"/>
    <dgm:cxn modelId="{3633ED1C-CD43-423F-84E4-090CB5CC3B94}" type="presParOf" srcId="{5F6288EC-2C68-4CF5-A7D9-5405C4242FE0}" destId="{299DFA3D-56C4-4DEE-833B-0C4DBB60ED47}" srcOrd="3" destOrd="0" presId="urn:microsoft.com/office/officeart/2005/8/layout/pyramid2"/>
    <dgm:cxn modelId="{77155EAF-0400-4322-889E-128B127C6CC6}" type="presParOf" srcId="{5F6288EC-2C68-4CF5-A7D9-5405C4242FE0}" destId="{FACC1A6A-597C-4CF4-A7E6-A94EAF2C5FD1}" srcOrd="4" destOrd="0" presId="urn:microsoft.com/office/officeart/2005/8/layout/pyramid2"/>
    <dgm:cxn modelId="{8E92FDA0-0588-42C4-BBB0-2425C84080CE}" type="presParOf" srcId="{5F6288EC-2C68-4CF5-A7D9-5405C4242FE0}" destId="{8C23D3BB-2552-47AC-9780-3AED19794410}" srcOrd="5" destOrd="0" presId="urn:microsoft.com/office/officeart/2005/8/layout/pyramid2"/>
    <dgm:cxn modelId="{0CE1A874-80BB-4029-B70D-F3D5DD5601E8}" type="presParOf" srcId="{5F6288EC-2C68-4CF5-A7D9-5405C4242FE0}" destId="{0B480025-F128-456D-83A0-30E657BA0F0D}" srcOrd="6" destOrd="0" presId="urn:microsoft.com/office/officeart/2005/8/layout/pyramid2"/>
    <dgm:cxn modelId="{608C2472-8ABF-4018-8F86-6548ABC3DF77}" type="presParOf" srcId="{5F6288EC-2C68-4CF5-A7D9-5405C4242FE0}" destId="{11A1BC81-47EE-4F82-97FD-30C908D5252A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豈非實有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此非實有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所以者何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             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云下詰問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0615" custLinFactNeighborX="-499" custLinFactNeighborY="-23622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25678" custScaleY="49388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6946" custLinFactNeighborY="15041"/>
      <dgm:spPr/>
      <dgm:t>
        <a:bodyPr/>
        <a:lstStyle/>
        <a:p>
          <a:endParaRPr lang="zh-TW" altLang="en-US"/>
        </a:p>
      </dgm:t>
    </dgm:pt>
  </dgm:ptLst>
  <dgm:cxnLst>
    <dgm:cxn modelId="{39AE4979-B782-436F-869B-08307C0C00B9}" type="presOf" srcId="{ED16714F-0FEC-49BF-98B5-87CA74F077DC}" destId="{05712B67-59CD-4EEC-A5DE-6008EE90821A}" srcOrd="1" destOrd="0" presId="urn:microsoft.com/office/officeart/2005/8/layout/hList9"/>
    <dgm:cxn modelId="{011A5377-D3C7-49A1-BA96-A7220CF67715}" type="presOf" srcId="{CD0CDEAD-597E-48DE-9EEB-8AC11B8B789F}" destId="{42C3FF70-220B-4C08-B34A-F90C001300F3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D74A4070-88F3-406A-B253-06B051B5DC63}" type="presOf" srcId="{9DA34B3F-8B26-4833-B1C0-EC1FA5B6DA8E}" destId="{D410A727-0439-4C4A-BFE2-BD2A409E105D}" srcOrd="1" destOrd="0" presId="urn:microsoft.com/office/officeart/2005/8/layout/hList9"/>
    <dgm:cxn modelId="{B6A7305A-1F42-49EE-BE8D-BE41DA2CC312}" type="presOf" srcId="{ED16714F-0FEC-49BF-98B5-87CA74F077DC}" destId="{618B317D-BD54-4860-8F38-DC158C62432E}" srcOrd="0" destOrd="0" presId="urn:microsoft.com/office/officeart/2005/8/layout/hList9"/>
    <dgm:cxn modelId="{1497173C-C39A-4CF3-B554-A02F640F9C13}" type="presOf" srcId="{9DA34B3F-8B26-4833-B1C0-EC1FA5B6DA8E}" destId="{91E055A0-0CFD-4292-AD5F-A2F273C614E0}" srcOrd="0" destOrd="0" presId="urn:microsoft.com/office/officeart/2005/8/layout/hList9"/>
    <dgm:cxn modelId="{4A7A8E1F-78C1-4F14-B333-3E47BAC7E703}" type="presOf" srcId="{7BEA6D00-680B-4B35-934F-9D13D6392098}" destId="{91F40AD2-C442-470D-B52C-FDFDC3AFE868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6D9366DF-76D4-4CC1-A9F1-C99B10C6C0DC}" type="presParOf" srcId="{91F40AD2-C442-470D-B52C-FDFDC3AFE868}" destId="{2CFD3B6A-E7AF-41CE-A7C6-8CCAC7F0BCF8}" srcOrd="0" destOrd="0" presId="urn:microsoft.com/office/officeart/2005/8/layout/hList9"/>
    <dgm:cxn modelId="{45BE03C7-9B5D-4F21-A000-4086DB335042}" type="presParOf" srcId="{91F40AD2-C442-470D-B52C-FDFDC3AFE868}" destId="{2418186D-8618-48D8-8550-DD2A3F70163E}" srcOrd="1" destOrd="0" presId="urn:microsoft.com/office/officeart/2005/8/layout/hList9"/>
    <dgm:cxn modelId="{5DF5DC3C-248E-40E4-AC3A-BE079BC3792D}" type="presParOf" srcId="{2418186D-8618-48D8-8550-DD2A3F70163E}" destId="{B30207F4-392A-4746-B462-5DCA91271A62}" srcOrd="0" destOrd="0" presId="urn:microsoft.com/office/officeart/2005/8/layout/hList9"/>
    <dgm:cxn modelId="{EE56CCA7-A6CB-47FC-867F-C494A7996BD5}" type="presParOf" srcId="{2418186D-8618-48D8-8550-DD2A3F70163E}" destId="{9D73CC21-FB2C-42CA-8145-5E0AD0D45361}" srcOrd="1" destOrd="0" presId="urn:microsoft.com/office/officeart/2005/8/layout/hList9"/>
    <dgm:cxn modelId="{00938BE0-9CA3-4CE1-9541-101E33F18EA6}" type="presParOf" srcId="{9D73CC21-FB2C-42CA-8145-5E0AD0D45361}" destId="{618B317D-BD54-4860-8F38-DC158C62432E}" srcOrd="0" destOrd="0" presId="urn:microsoft.com/office/officeart/2005/8/layout/hList9"/>
    <dgm:cxn modelId="{2FEF0820-0F58-4170-814C-DA2292E577C8}" type="presParOf" srcId="{9D73CC21-FB2C-42CA-8145-5E0AD0D45361}" destId="{05712B67-59CD-4EEC-A5DE-6008EE90821A}" srcOrd="1" destOrd="0" presId="urn:microsoft.com/office/officeart/2005/8/layout/hList9"/>
    <dgm:cxn modelId="{AB075F9D-DE7D-43B2-B4CF-AA93DE06350D}" type="presParOf" srcId="{2418186D-8618-48D8-8550-DD2A3F70163E}" destId="{A0F19D9D-7CB3-40AD-8882-BE147C8832D8}" srcOrd="2" destOrd="0" presId="urn:microsoft.com/office/officeart/2005/8/layout/hList9"/>
    <dgm:cxn modelId="{A0E554E7-AE15-47A9-A84F-35D8CE54EC60}" type="presParOf" srcId="{A0F19D9D-7CB3-40AD-8882-BE147C8832D8}" destId="{91E055A0-0CFD-4292-AD5F-A2F273C614E0}" srcOrd="0" destOrd="0" presId="urn:microsoft.com/office/officeart/2005/8/layout/hList9"/>
    <dgm:cxn modelId="{F8BFE8A0-9091-4E2D-BFC9-B3E11EFD011B}" type="presParOf" srcId="{A0F19D9D-7CB3-40AD-8882-BE147C8832D8}" destId="{D410A727-0439-4C4A-BFE2-BD2A409E105D}" srcOrd="1" destOrd="0" presId="urn:microsoft.com/office/officeart/2005/8/layout/hList9"/>
    <dgm:cxn modelId="{52641696-D560-4BA7-8B00-7F8D0626BF7E}" type="presParOf" srcId="{91F40AD2-C442-470D-B52C-FDFDC3AFE868}" destId="{F4674744-DF37-4306-99B3-DCCDA879AB9D}" srcOrd="2" destOrd="0" presId="urn:microsoft.com/office/officeart/2005/8/layout/hList9"/>
    <dgm:cxn modelId="{9050A608-8474-4679-8087-61D254BADD2E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豈非實有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此非實有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所以者何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7986" custLinFactNeighborX="-499" custLinFactNeighborY="-23622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49388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18196" custLinFactNeighborY="13505"/>
      <dgm:spPr/>
      <dgm:t>
        <a:bodyPr/>
        <a:lstStyle/>
        <a:p>
          <a:endParaRPr lang="zh-TW" altLang="en-US"/>
        </a:p>
      </dgm:t>
    </dgm:pt>
  </dgm:ptLst>
  <dgm:cxnLst>
    <dgm:cxn modelId="{AAD1C48E-0EAB-49DC-B1EE-0BB19EE6B2D9}" type="presOf" srcId="{ED16714F-0FEC-49BF-98B5-87CA74F077DC}" destId="{05712B67-59CD-4EEC-A5DE-6008EE90821A}" srcOrd="1" destOrd="0" presId="urn:microsoft.com/office/officeart/2005/8/layout/hList9"/>
    <dgm:cxn modelId="{5722C840-8FD3-4268-BCDA-1EB3010EA6B1}" type="presOf" srcId="{ED16714F-0FEC-49BF-98B5-87CA74F077DC}" destId="{618B317D-BD54-4860-8F38-DC158C62432E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AC6CDDC9-2582-46D7-814D-3CC149224A03}" type="presOf" srcId="{CD0CDEAD-597E-48DE-9EEB-8AC11B8B789F}" destId="{42C3FF70-220B-4C08-B34A-F90C001300F3}" srcOrd="0" destOrd="0" presId="urn:microsoft.com/office/officeart/2005/8/layout/hList9"/>
    <dgm:cxn modelId="{F19CDC30-44F3-43B1-9E1D-324AAFB53A55}" type="presOf" srcId="{9DA34B3F-8B26-4833-B1C0-EC1FA5B6DA8E}" destId="{D410A727-0439-4C4A-BFE2-BD2A409E105D}" srcOrd="1" destOrd="0" presId="urn:microsoft.com/office/officeart/2005/8/layout/hList9"/>
    <dgm:cxn modelId="{4A5CD64D-0229-4723-8D22-C45CA16BEC69}" type="presOf" srcId="{7BEA6D00-680B-4B35-934F-9D13D6392098}" destId="{91F40AD2-C442-470D-B52C-FDFDC3AFE868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43E5CA93-E66B-4CE8-9DAA-6DEAD04959C9}" type="presOf" srcId="{9DA34B3F-8B26-4833-B1C0-EC1FA5B6DA8E}" destId="{91E055A0-0CFD-4292-AD5F-A2F273C614E0}" srcOrd="0" destOrd="0" presId="urn:microsoft.com/office/officeart/2005/8/layout/hList9"/>
    <dgm:cxn modelId="{6B105DD8-1CD9-4603-BBDA-C58A8D759C17}" type="presParOf" srcId="{91F40AD2-C442-470D-B52C-FDFDC3AFE868}" destId="{2CFD3B6A-E7AF-41CE-A7C6-8CCAC7F0BCF8}" srcOrd="0" destOrd="0" presId="urn:microsoft.com/office/officeart/2005/8/layout/hList9"/>
    <dgm:cxn modelId="{D7AE319A-591B-42F3-BEAC-DDE9046F870E}" type="presParOf" srcId="{91F40AD2-C442-470D-B52C-FDFDC3AFE868}" destId="{2418186D-8618-48D8-8550-DD2A3F70163E}" srcOrd="1" destOrd="0" presId="urn:microsoft.com/office/officeart/2005/8/layout/hList9"/>
    <dgm:cxn modelId="{BA5E54E0-426A-4DB7-97C1-BEFBC222F019}" type="presParOf" srcId="{2418186D-8618-48D8-8550-DD2A3F70163E}" destId="{B30207F4-392A-4746-B462-5DCA91271A62}" srcOrd="0" destOrd="0" presId="urn:microsoft.com/office/officeart/2005/8/layout/hList9"/>
    <dgm:cxn modelId="{8C1489E7-DD92-4DDF-91D0-D88263C76587}" type="presParOf" srcId="{2418186D-8618-48D8-8550-DD2A3F70163E}" destId="{9D73CC21-FB2C-42CA-8145-5E0AD0D45361}" srcOrd="1" destOrd="0" presId="urn:microsoft.com/office/officeart/2005/8/layout/hList9"/>
    <dgm:cxn modelId="{C4A594BA-063C-448C-8D82-2103B85B5418}" type="presParOf" srcId="{9D73CC21-FB2C-42CA-8145-5E0AD0D45361}" destId="{618B317D-BD54-4860-8F38-DC158C62432E}" srcOrd="0" destOrd="0" presId="urn:microsoft.com/office/officeart/2005/8/layout/hList9"/>
    <dgm:cxn modelId="{91E4EBB3-3A71-4D5F-9769-5B1D653A98E1}" type="presParOf" srcId="{9D73CC21-FB2C-42CA-8145-5E0AD0D45361}" destId="{05712B67-59CD-4EEC-A5DE-6008EE90821A}" srcOrd="1" destOrd="0" presId="urn:microsoft.com/office/officeart/2005/8/layout/hList9"/>
    <dgm:cxn modelId="{156C2EF9-DCDE-42B4-9B0C-8CB952776ECA}" type="presParOf" srcId="{2418186D-8618-48D8-8550-DD2A3F70163E}" destId="{A0F19D9D-7CB3-40AD-8882-BE147C8832D8}" srcOrd="2" destOrd="0" presId="urn:microsoft.com/office/officeart/2005/8/layout/hList9"/>
    <dgm:cxn modelId="{B210AE4E-710E-4194-8A6C-35AEC8B1E2CA}" type="presParOf" srcId="{A0F19D9D-7CB3-40AD-8882-BE147C8832D8}" destId="{91E055A0-0CFD-4292-AD5F-A2F273C614E0}" srcOrd="0" destOrd="0" presId="urn:microsoft.com/office/officeart/2005/8/layout/hList9"/>
    <dgm:cxn modelId="{A971057B-2CF0-4E0B-A771-F2FB39BEFAAE}" type="presParOf" srcId="{A0F19D9D-7CB3-40AD-8882-BE147C8832D8}" destId="{D410A727-0439-4C4A-BFE2-BD2A409E105D}" srcOrd="1" destOrd="0" presId="urn:microsoft.com/office/officeart/2005/8/layout/hList9"/>
    <dgm:cxn modelId="{95639970-AC5F-4319-96C2-B522EC8FB506}" type="presParOf" srcId="{91F40AD2-C442-470D-B52C-FDFDC3AFE868}" destId="{F4674744-DF37-4306-99B3-DCCDA879AB9D}" srcOrd="2" destOrd="0" presId="urn:microsoft.com/office/officeart/2005/8/layout/hList9"/>
    <dgm:cxn modelId="{DE2F6CC2-7BD1-47D7-ACC0-3FC562924DA8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8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eorgia"/>
              <a:ea typeface="微軟正黑體" pitchFamily="34" charset="-120"/>
            </a:rPr>
            <a:t>1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形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便非實有                                       </a:t>
          </a:r>
          <a:r>
            <a:rPr lang="en-US" altLang="zh-TW" sz="3600" dirty="0" smtClean="0">
              <a:latin typeface="Georgia"/>
              <a:ea typeface="微軟正黑體" pitchFamily="34" charset="-120"/>
            </a:rPr>
            <a:t>2</a:t>
          </a:r>
          <a:r>
            <a:rPr lang="zh-TW" altLang="en-US" sz="2000" dirty="0" smtClean="0">
              <a:latin typeface="Georgia"/>
              <a:ea typeface="微軟正黑體" pitchFamily="34" charset="-120"/>
            </a:rPr>
            <a:t>若言是</a:t>
          </a:r>
          <a:r>
            <a:rPr lang="zh-TW" altLang="en-US" sz="3600" dirty="0" smtClean="0">
              <a:latin typeface="Georgia"/>
              <a:ea typeface="微軟正黑體" pitchFamily="34" charset="-120"/>
            </a:rPr>
            <a:t>有色非顯非形              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理亦不然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下破經量部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74751" custLinFactNeighborX="-10336" custLinFactNeighborY="-4327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6459" custLinFactNeighborY="-21785"/>
      <dgm:spPr/>
      <dgm:t>
        <a:bodyPr/>
        <a:lstStyle/>
        <a:p>
          <a:endParaRPr lang="zh-TW" altLang="en-US"/>
        </a:p>
      </dgm:t>
    </dgm:pt>
  </dgm:ptLst>
  <dgm:cxnLst>
    <dgm:cxn modelId="{26DBAE23-E995-4102-87C9-19F5A51AFA30}" type="presOf" srcId="{CD0CDEAD-597E-48DE-9EEB-8AC11B8B789F}" destId="{42C3FF70-220B-4C08-B34A-F90C001300F3}" srcOrd="0" destOrd="0" presId="urn:microsoft.com/office/officeart/2005/8/layout/hList9"/>
    <dgm:cxn modelId="{F9E18E06-D243-4813-A11A-F10876C00A3B}" type="presOf" srcId="{9DA34B3F-8B26-4833-B1C0-EC1FA5B6DA8E}" destId="{91E055A0-0CFD-4292-AD5F-A2F273C614E0}" srcOrd="0" destOrd="0" presId="urn:microsoft.com/office/officeart/2005/8/layout/hList9"/>
    <dgm:cxn modelId="{6D686B4C-9F60-4FE4-9722-89DEB558CDBE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FD584C0-56DD-41C7-B5C0-30C7EEF70417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C44ADB1C-7887-4EB1-8A48-0C502F23DE8F}" type="presOf" srcId="{ED16714F-0FEC-49BF-98B5-87CA74F077DC}" destId="{618B317D-BD54-4860-8F38-DC158C62432E}" srcOrd="0" destOrd="0" presId="urn:microsoft.com/office/officeart/2005/8/layout/hList9"/>
    <dgm:cxn modelId="{E7213563-21FA-432E-9918-9C78CB7287BF}" type="presOf" srcId="{ED16714F-0FEC-49BF-98B5-87CA74F077DC}" destId="{05712B67-59CD-4EEC-A5DE-6008EE90821A}" srcOrd="1" destOrd="0" presId="urn:microsoft.com/office/officeart/2005/8/layout/hList9"/>
    <dgm:cxn modelId="{E227741A-9243-40F2-AAF9-7129A253DC32}" type="presParOf" srcId="{91F40AD2-C442-470D-B52C-FDFDC3AFE868}" destId="{2CFD3B6A-E7AF-41CE-A7C6-8CCAC7F0BCF8}" srcOrd="0" destOrd="0" presId="urn:microsoft.com/office/officeart/2005/8/layout/hList9"/>
    <dgm:cxn modelId="{3A0493B6-9066-4DD0-96F8-61C58F87B9F4}" type="presParOf" srcId="{91F40AD2-C442-470D-B52C-FDFDC3AFE868}" destId="{2418186D-8618-48D8-8550-DD2A3F70163E}" srcOrd="1" destOrd="0" presId="urn:microsoft.com/office/officeart/2005/8/layout/hList9"/>
    <dgm:cxn modelId="{EA93E887-2213-4B33-B85D-F530DBFC8ED2}" type="presParOf" srcId="{2418186D-8618-48D8-8550-DD2A3F70163E}" destId="{B30207F4-392A-4746-B462-5DCA91271A62}" srcOrd="0" destOrd="0" presId="urn:microsoft.com/office/officeart/2005/8/layout/hList9"/>
    <dgm:cxn modelId="{3F0A1E91-4D9D-441C-A2E8-831A1218D787}" type="presParOf" srcId="{2418186D-8618-48D8-8550-DD2A3F70163E}" destId="{9D73CC21-FB2C-42CA-8145-5E0AD0D45361}" srcOrd="1" destOrd="0" presId="urn:microsoft.com/office/officeart/2005/8/layout/hList9"/>
    <dgm:cxn modelId="{F9B10E2E-FF19-43F9-A39D-683659CD2D24}" type="presParOf" srcId="{9D73CC21-FB2C-42CA-8145-5E0AD0D45361}" destId="{618B317D-BD54-4860-8F38-DC158C62432E}" srcOrd="0" destOrd="0" presId="urn:microsoft.com/office/officeart/2005/8/layout/hList9"/>
    <dgm:cxn modelId="{04944DAD-A1D8-49E5-A699-6966858BE71D}" type="presParOf" srcId="{9D73CC21-FB2C-42CA-8145-5E0AD0D45361}" destId="{05712B67-59CD-4EEC-A5DE-6008EE90821A}" srcOrd="1" destOrd="0" presId="urn:microsoft.com/office/officeart/2005/8/layout/hList9"/>
    <dgm:cxn modelId="{E4DE3F72-BDA8-4C29-A1C6-CC2381C11720}" type="presParOf" srcId="{2418186D-8618-48D8-8550-DD2A3F70163E}" destId="{A0F19D9D-7CB3-40AD-8882-BE147C8832D8}" srcOrd="2" destOrd="0" presId="urn:microsoft.com/office/officeart/2005/8/layout/hList9"/>
    <dgm:cxn modelId="{CD6104CA-164A-4AB1-B601-CC47B2667C9F}" type="presParOf" srcId="{A0F19D9D-7CB3-40AD-8882-BE147C8832D8}" destId="{91E055A0-0CFD-4292-AD5F-A2F273C614E0}" srcOrd="0" destOrd="0" presId="urn:microsoft.com/office/officeart/2005/8/layout/hList9"/>
    <dgm:cxn modelId="{65E3DB60-E302-4FEC-A1BC-3CF8E31B0C81}" type="presParOf" srcId="{A0F19D9D-7CB3-40AD-8882-BE147C8832D8}" destId="{D410A727-0439-4C4A-BFE2-BD2A409E105D}" srcOrd="1" destOrd="0" presId="urn:microsoft.com/office/officeart/2005/8/layout/hList9"/>
    <dgm:cxn modelId="{34C23A83-39FD-4706-A530-55AF644B1D63}" type="presParOf" srcId="{91F40AD2-C442-470D-B52C-FDFDC3AFE868}" destId="{F4674744-DF37-4306-99B3-DCCDA879AB9D}" srcOrd="2" destOrd="0" presId="urn:microsoft.com/office/officeart/2005/8/layout/hList9"/>
    <dgm:cxn modelId="{3D25FD77-8919-405A-9B73-1B021652B010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9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t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eorgia"/>
              <a:ea typeface="微軟正黑體" pitchFamily="34" charset="-120"/>
            </a:rPr>
            <a:t>1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積聚義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大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造色和合差別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積聚多色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以成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             </a:t>
          </a:r>
          <a:r>
            <a:rPr lang="en-US" altLang="zh-TW" sz="3600" dirty="0" smtClean="0">
              <a:latin typeface="Georgia"/>
              <a:ea typeface="微軟正黑體" pitchFamily="34" charset="-120"/>
            </a:rPr>
            <a:t>2</a:t>
          </a:r>
          <a:r>
            <a:rPr lang="zh-TW" altLang="en-US" sz="2000" dirty="0" smtClean="0">
              <a:latin typeface="Georgia"/>
              <a:ea typeface="微軟正黑體" pitchFamily="34" charset="-120"/>
            </a:rPr>
            <a:t>或</a:t>
          </a:r>
          <a:r>
            <a:rPr lang="zh-TW" altLang="en-US" sz="3600" dirty="0" smtClean="0">
              <a:latin typeface="Georgia"/>
              <a:ea typeface="微軟正黑體" pitchFamily="34" charset="-120"/>
            </a:rPr>
            <a:t>身</a:t>
          </a:r>
          <a:r>
            <a:rPr lang="zh-TW" altLang="en-US" sz="1600" dirty="0" smtClean="0">
              <a:latin typeface="Georgia"/>
              <a:ea typeface="微軟正黑體" pitchFamily="34" charset="-120"/>
            </a:rPr>
            <a:t>者</a:t>
          </a:r>
          <a:r>
            <a:rPr lang="zh-TW" altLang="en-US" sz="3600" dirty="0" smtClean="0">
              <a:latin typeface="Georgia"/>
              <a:ea typeface="微軟正黑體" pitchFamily="34" charset="-120"/>
            </a:rPr>
            <a:t>依止義</a:t>
          </a:r>
          <a:r>
            <a:rPr lang="zh-TW" altLang="en-US" sz="2000" dirty="0" smtClean="0">
              <a:latin typeface="Georgia"/>
              <a:ea typeface="微軟正黑體" pitchFamily="34" charset="-120"/>
            </a:rPr>
            <a:t>→為</a:t>
          </a:r>
          <a:r>
            <a:rPr lang="zh-TW" altLang="en-US" sz="3600" dirty="0" smtClean="0">
              <a:latin typeface="Georgia"/>
              <a:ea typeface="微軟正黑體" pitchFamily="34" charset="-120"/>
            </a:rPr>
            <a:t>眾多法所依止</a:t>
          </a:r>
          <a:r>
            <a:rPr lang="zh-TW" altLang="en-US" sz="1600" dirty="0" smtClean="0">
              <a:latin typeface="Georgia"/>
              <a:ea typeface="微軟正黑體" pitchFamily="34" charset="-120"/>
            </a:rPr>
            <a:t>故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→此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義雖通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2400" dirty="0" smtClean="0">
              <a:latin typeface="Arial Black"/>
              <a:ea typeface="微軟正黑體" pitchFamily="34" charset="-120"/>
            </a:rPr>
            <a:t>然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唯身根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別得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總名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91419" custScaleY="33518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9205" custScaleY="105860" custLinFactNeighborX="-10336" custLinFactNeighborY="-4327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1691" custLinFactNeighborY="-10596"/>
      <dgm:spPr/>
      <dgm:t>
        <a:bodyPr/>
        <a:lstStyle/>
        <a:p>
          <a:endParaRPr lang="zh-TW" altLang="en-US"/>
        </a:p>
      </dgm:t>
    </dgm:pt>
  </dgm:ptLst>
  <dgm:cxnLst>
    <dgm:cxn modelId="{6C614D4A-12B5-49A3-969D-41BEE49DB966}" type="presOf" srcId="{9DA34B3F-8B26-4833-B1C0-EC1FA5B6DA8E}" destId="{D410A727-0439-4C4A-BFE2-BD2A409E105D}" srcOrd="1" destOrd="0" presId="urn:microsoft.com/office/officeart/2005/8/layout/hList9"/>
    <dgm:cxn modelId="{52A07526-782F-4D41-B80D-89EA3D336351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9CA90B8B-1B9F-461A-A63A-BF24D89CC7C5}" type="presOf" srcId="{9DA34B3F-8B26-4833-B1C0-EC1FA5B6DA8E}" destId="{91E055A0-0CFD-4292-AD5F-A2F273C614E0}" srcOrd="0" destOrd="0" presId="urn:microsoft.com/office/officeart/2005/8/layout/hList9"/>
    <dgm:cxn modelId="{27E283A5-830F-4D2C-96CE-90B3B3667B32}" type="presOf" srcId="{ED16714F-0FEC-49BF-98B5-87CA74F077DC}" destId="{05712B67-59CD-4EEC-A5DE-6008EE90821A}" srcOrd="1" destOrd="0" presId="urn:microsoft.com/office/officeart/2005/8/layout/hList9"/>
    <dgm:cxn modelId="{D05407F8-B2D3-4EA5-9ADD-979D00F444DA}" type="presOf" srcId="{CD0CDEAD-597E-48DE-9EEB-8AC11B8B789F}" destId="{42C3FF70-220B-4C08-B34A-F90C001300F3}" srcOrd="0" destOrd="0" presId="urn:microsoft.com/office/officeart/2005/8/layout/hList9"/>
    <dgm:cxn modelId="{086AD0D1-8F40-4730-849E-E1D068D22690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52C0E67A-26B1-4957-8B44-D1EB9B243D50}" type="presParOf" srcId="{91F40AD2-C442-470D-B52C-FDFDC3AFE868}" destId="{2CFD3B6A-E7AF-41CE-A7C6-8CCAC7F0BCF8}" srcOrd="0" destOrd="0" presId="urn:microsoft.com/office/officeart/2005/8/layout/hList9"/>
    <dgm:cxn modelId="{F137F286-D0DD-4339-9ACE-5D1964034E73}" type="presParOf" srcId="{91F40AD2-C442-470D-B52C-FDFDC3AFE868}" destId="{2418186D-8618-48D8-8550-DD2A3F70163E}" srcOrd="1" destOrd="0" presId="urn:microsoft.com/office/officeart/2005/8/layout/hList9"/>
    <dgm:cxn modelId="{5D93E35B-E8B1-49E0-BF55-085A5EB3AC53}" type="presParOf" srcId="{2418186D-8618-48D8-8550-DD2A3F70163E}" destId="{B30207F4-392A-4746-B462-5DCA91271A62}" srcOrd="0" destOrd="0" presId="urn:microsoft.com/office/officeart/2005/8/layout/hList9"/>
    <dgm:cxn modelId="{D6601B9D-3E8C-490B-9492-1B4E1F25C971}" type="presParOf" srcId="{2418186D-8618-48D8-8550-DD2A3F70163E}" destId="{9D73CC21-FB2C-42CA-8145-5E0AD0D45361}" srcOrd="1" destOrd="0" presId="urn:microsoft.com/office/officeart/2005/8/layout/hList9"/>
    <dgm:cxn modelId="{F369253B-BADF-4672-9E06-EE8BBCDA752C}" type="presParOf" srcId="{9D73CC21-FB2C-42CA-8145-5E0AD0D45361}" destId="{618B317D-BD54-4860-8F38-DC158C62432E}" srcOrd="0" destOrd="0" presId="urn:microsoft.com/office/officeart/2005/8/layout/hList9"/>
    <dgm:cxn modelId="{5BA56ACF-E78B-4616-B161-0BB2546BA99E}" type="presParOf" srcId="{9D73CC21-FB2C-42CA-8145-5E0AD0D45361}" destId="{05712B67-59CD-4EEC-A5DE-6008EE90821A}" srcOrd="1" destOrd="0" presId="urn:microsoft.com/office/officeart/2005/8/layout/hList9"/>
    <dgm:cxn modelId="{4A13793D-B927-4CA5-B30F-B3DEBD01C1E0}" type="presParOf" srcId="{2418186D-8618-48D8-8550-DD2A3F70163E}" destId="{A0F19D9D-7CB3-40AD-8882-BE147C8832D8}" srcOrd="2" destOrd="0" presId="urn:microsoft.com/office/officeart/2005/8/layout/hList9"/>
    <dgm:cxn modelId="{D0033FD8-6B18-4198-846A-40A1F05BC867}" type="presParOf" srcId="{A0F19D9D-7CB3-40AD-8882-BE147C8832D8}" destId="{91E055A0-0CFD-4292-AD5F-A2F273C614E0}" srcOrd="0" destOrd="0" presId="urn:microsoft.com/office/officeart/2005/8/layout/hList9"/>
    <dgm:cxn modelId="{C331AD7F-A8A2-4D26-BE91-FC1CDBCB2D52}" type="presParOf" srcId="{A0F19D9D-7CB3-40AD-8882-BE147C8832D8}" destId="{D410A727-0439-4C4A-BFE2-BD2A409E105D}" srcOrd="1" destOrd="0" presId="urn:microsoft.com/office/officeart/2005/8/layout/hList9"/>
    <dgm:cxn modelId="{A34DEBD8-ED81-4637-90BF-3CAA744BB515}" type="presParOf" srcId="{91F40AD2-C442-470D-B52C-FDFDC3AFE868}" destId="{F4674744-DF37-4306-99B3-DCCDA879AB9D}" srcOrd="2" destOrd="0" presId="urn:microsoft.com/office/officeart/2005/8/layout/hList9"/>
    <dgm:cxn modelId="{6D894170-1ABB-4AFC-870A-53EDC2081E77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何別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心所法執彼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起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     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若於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彼法此有功能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彼為此法境界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65518" custScaleY="87515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68430" custScaleY="152445" custLinFactNeighborX="-14810" custLinFactNeighborY="-58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2850" custScaleY="59706" custLinFactX="-100000" custLinFactNeighborX="-121576" custLinFactNeighborY="-12112"/>
      <dgm:spPr/>
      <dgm:t>
        <a:bodyPr/>
        <a:lstStyle/>
        <a:p>
          <a:endParaRPr lang="zh-TW" altLang="en-US"/>
        </a:p>
      </dgm:t>
    </dgm:pt>
  </dgm:ptLst>
  <dgm:cxnLst>
    <dgm:cxn modelId="{4DB2CF42-022B-49B5-AEEC-AC3BEFD689E9}" type="presOf" srcId="{ED16714F-0FEC-49BF-98B5-87CA74F077DC}" destId="{618B317D-BD54-4860-8F38-DC158C62432E}" srcOrd="0" destOrd="0" presId="urn:microsoft.com/office/officeart/2005/8/layout/hList9"/>
    <dgm:cxn modelId="{44698468-1EE9-48B4-BF3B-B84021564FD0}" type="presOf" srcId="{7BEA6D00-680B-4B35-934F-9D13D6392098}" destId="{91F40AD2-C442-470D-B52C-FDFDC3AFE868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C3ADF57C-6D7D-457F-8437-0D10792E33A5}" type="presOf" srcId="{CD0CDEAD-597E-48DE-9EEB-8AC11B8B789F}" destId="{42C3FF70-220B-4C08-B34A-F90C001300F3}" srcOrd="0" destOrd="0" presId="urn:microsoft.com/office/officeart/2005/8/layout/hList9"/>
    <dgm:cxn modelId="{F30E7C48-3E7C-4984-A365-24211F482521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DF72626C-E4BB-49A8-B404-636F9F566965}" type="presOf" srcId="{ED16714F-0FEC-49BF-98B5-87CA74F077DC}" destId="{05712B67-59CD-4EEC-A5DE-6008EE90821A}" srcOrd="1" destOrd="0" presId="urn:microsoft.com/office/officeart/2005/8/layout/hList9"/>
    <dgm:cxn modelId="{32BC4233-67A8-4319-8502-EC5A8D9F42F0}" type="presOf" srcId="{9DA34B3F-8B26-4833-B1C0-EC1FA5B6DA8E}" destId="{91E055A0-0CFD-4292-AD5F-A2F273C614E0}" srcOrd="0" destOrd="0" presId="urn:microsoft.com/office/officeart/2005/8/layout/hList9"/>
    <dgm:cxn modelId="{9AFAAA0F-9F25-4427-9D4C-060877AD4F30}" type="presParOf" srcId="{91F40AD2-C442-470D-B52C-FDFDC3AFE868}" destId="{2CFD3B6A-E7AF-41CE-A7C6-8CCAC7F0BCF8}" srcOrd="0" destOrd="0" presId="urn:microsoft.com/office/officeart/2005/8/layout/hList9"/>
    <dgm:cxn modelId="{551CD5A1-3E80-47F0-A9C8-7037784F02EC}" type="presParOf" srcId="{91F40AD2-C442-470D-B52C-FDFDC3AFE868}" destId="{2418186D-8618-48D8-8550-DD2A3F70163E}" srcOrd="1" destOrd="0" presId="urn:microsoft.com/office/officeart/2005/8/layout/hList9"/>
    <dgm:cxn modelId="{B2DAF3F4-1619-439A-AAAF-615832A7FBC8}" type="presParOf" srcId="{2418186D-8618-48D8-8550-DD2A3F70163E}" destId="{B30207F4-392A-4746-B462-5DCA91271A62}" srcOrd="0" destOrd="0" presId="urn:microsoft.com/office/officeart/2005/8/layout/hList9"/>
    <dgm:cxn modelId="{F31653CD-EE86-48F2-A489-7011685DFB85}" type="presParOf" srcId="{2418186D-8618-48D8-8550-DD2A3F70163E}" destId="{9D73CC21-FB2C-42CA-8145-5E0AD0D45361}" srcOrd="1" destOrd="0" presId="urn:microsoft.com/office/officeart/2005/8/layout/hList9"/>
    <dgm:cxn modelId="{D2AA0089-9D37-4D2D-8127-4CED2CCF2502}" type="presParOf" srcId="{9D73CC21-FB2C-42CA-8145-5E0AD0D45361}" destId="{618B317D-BD54-4860-8F38-DC158C62432E}" srcOrd="0" destOrd="0" presId="urn:microsoft.com/office/officeart/2005/8/layout/hList9"/>
    <dgm:cxn modelId="{EC4E3116-A981-4372-AED8-05F601A8DFB9}" type="presParOf" srcId="{9D73CC21-FB2C-42CA-8145-5E0AD0D45361}" destId="{05712B67-59CD-4EEC-A5DE-6008EE90821A}" srcOrd="1" destOrd="0" presId="urn:microsoft.com/office/officeart/2005/8/layout/hList9"/>
    <dgm:cxn modelId="{6558E54B-3862-4753-B27F-EE746976CFFC}" type="presParOf" srcId="{2418186D-8618-48D8-8550-DD2A3F70163E}" destId="{A0F19D9D-7CB3-40AD-8882-BE147C8832D8}" srcOrd="2" destOrd="0" presId="urn:microsoft.com/office/officeart/2005/8/layout/hList9"/>
    <dgm:cxn modelId="{BFAA5860-1328-4E4A-BC5F-059CF1E8763B}" type="presParOf" srcId="{A0F19D9D-7CB3-40AD-8882-BE147C8832D8}" destId="{91E055A0-0CFD-4292-AD5F-A2F273C614E0}" srcOrd="0" destOrd="0" presId="urn:microsoft.com/office/officeart/2005/8/layout/hList9"/>
    <dgm:cxn modelId="{AA3274EC-92E7-46A5-BF8C-49CA5095B44A}" type="presParOf" srcId="{A0F19D9D-7CB3-40AD-8882-BE147C8832D8}" destId="{D410A727-0439-4C4A-BFE2-BD2A409E105D}" srcOrd="1" destOrd="0" presId="urn:microsoft.com/office/officeart/2005/8/layout/hList9"/>
    <dgm:cxn modelId="{BFC7629A-4A47-41CE-9E51-E655799582DE}" type="presParOf" srcId="{91F40AD2-C442-470D-B52C-FDFDC3AFE868}" destId="{F4674744-DF37-4306-99B3-DCCDA879AB9D}" srcOrd="2" destOrd="0" presId="urn:microsoft.com/office/officeart/2005/8/layout/hList9"/>
    <dgm:cxn modelId="{ED14D9C9-4A00-41B0-8E0A-6567052D1663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0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eorgia"/>
              <a:ea typeface="微軟正黑體" pitchFamily="34" charset="-120"/>
            </a:rPr>
            <a:t>1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形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便非實有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可分析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極微不可得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74751" custLinFactNeighborX="-10336" custLinFactNeighborY="-4327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6459" custLinFactNeighborY="-21785"/>
      <dgm:spPr/>
      <dgm:t>
        <a:bodyPr/>
        <a:lstStyle/>
        <a:p>
          <a:endParaRPr lang="zh-TW" altLang="en-US"/>
        </a:p>
      </dgm:t>
    </dgm:pt>
  </dgm:ptLst>
  <dgm:cxnLst>
    <dgm:cxn modelId="{12BE6265-C2B4-400C-97CB-4ADBBDBA81D9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FFCD0B63-03EC-43CC-9500-4FB6145D0101}" type="presOf" srcId="{ED16714F-0FEC-49BF-98B5-87CA74F077DC}" destId="{618B317D-BD54-4860-8F38-DC158C62432E}" srcOrd="0" destOrd="0" presId="urn:microsoft.com/office/officeart/2005/8/layout/hList9"/>
    <dgm:cxn modelId="{5C838DFF-CBA2-4041-869A-A1AC3EA16F9D}" type="presOf" srcId="{CD0CDEAD-597E-48DE-9EEB-8AC11B8B789F}" destId="{42C3FF70-220B-4C08-B34A-F90C001300F3}" srcOrd="0" destOrd="0" presId="urn:microsoft.com/office/officeart/2005/8/layout/hList9"/>
    <dgm:cxn modelId="{792CA445-8384-458C-9FC1-865BE20E9125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0C7FE5CF-3799-4CA5-B78F-457B6246E1FC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E792935D-7584-48B4-9A22-77A929B1A370}" type="presOf" srcId="{7BEA6D00-680B-4B35-934F-9D13D6392098}" destId="{91F40AD2-C442-470D-B52C-FDFDC3AFE868}" srcOrd="0" destOrd="0" presId="urn:microsoft.com/office/officeart/2005/8/layout/hList9"/>
    <dgm:cxn modelId="{4E9FDCE2-D146-4FDD-97FB-441F1DD782FB}" type="presParOf" srcId="{91F40AD2-C442-470D-B52C-FDFDC3AFE868}" destId="{2CFD3B6A-E7AF-41CE-A7C6-8CCAC7F0BCF8}" srcOrd="0" destOrd="0" presId="urn:microsoft.com/office/officeart/2005/8/layout/hList9"/>
    <dgm:cxn modelId="{AF13320A-83EE-4836-9452-100D11D4DF54}" type="presParOf" srcId="{91F40AD2-C442-470D-B52C-FDFDC3AFE868}" destId="{2418186D-8618-48D8-8550-DD2A3F70163E}" srcOrd="1" destOrd="0" presId="urn:microsoft.com/office/officeart/2005/8/layout/hList9"/>
    <dgm:cxn modelId="{E8BCBAEE-2B9D-44B4-A9FD-996FB8F54816}" type="presParOf" srcId="{2418186D-8618-48D8-8550-DD2A3F70163E}" destId="{B30207F4-392A-4746-B462-5DCA91271A62}" srcOrd="0" destOrd="0" presId="urn:microsoft.com/office/officeart/2005/8/layout/hList9"/>
    <dgm:cxn modelId="{FF9D7C5A-1853-4607-8C3E-D4DC7107D355}" type="presParOf" srcId="{2418186D-8618-48D8-8550-DD2A3F70163E}" destId="{9D73CC21-FB2C-42CA-8145-5E0AD0D45361}" srcOrd="1" destOrd="0" presId="urn:microsoft.com/office/officeart/2005/8/layout/hList9"/>
    <dgm:cxn modelId="{FA9FF1E0-F5A4-4E68-B6D1-2BD5C6266FA1}" type="presParOf" srcId="{9D73CC21-FB2C-42CA-8145-5E0AD0D45361}" destId="{618B317D-BD54-4860-8F38-DC158C62432E}" srcOrd="0" destOrd="0" presId="urn:microsoft.com/office/officeart/2005/8/layout/hList9"/>
    <dgm:cxn modelId="{9DFD3828-08DC-4742-B64A-DD5A95DB7105}" type="presParOf" srcId="{9D73CC21-FB2C-42CA-8145-5E0AD0D45361}" destId="{05712B67-59CD-4EEC-A5DE-6008EE90821A}" srcOrd="1" destOrd="0" presId="urn:microsoft.com/office/officeart/2005/8/layout/hList9"/>
    <dgm:cxn modelId="{4B2BD465-1923-4AAD-98A7-5918663E93B5}" type="presParOf" srcId="{2418186D-8618-48D8-8550-DD2A3F70163E}" destId="{A0F19D9D-7CB3-40AD-8882-BE147C8832D8}" srcOrd="2" destOrd="0" presId="urn:microsoft.com/office/officeart/2005/8/layout/hList9"/>
    <dgm:cxn modelId="{A06D1F54-E771-42B8-B71A-A6E1D1CA419C}" type="presParOf" srcId="{A0F19D9D-7CB3-40AD-8882-BE147C8832D8}" destId="{91E055A0-0CFD-4292-AD5F-A2F273C614E0}" srcOrd="0" destOrd="0" presId="urn:microsoft.com/office/officeart/2005/8/layout/hList9"/>
    <dgm:cxn modelId="{EA1EFA79-ACFF-4812-9C7B-5B7884567C98}" type="presParOf" srcId="{A0F19D9D-7CB3-40AD-8882-BE147C8832D8}" destId="{D410A727-0439-4C4A-BFE2-BD2A409E105D}" srcOrd="1" destOrd="0" presId="urn:microsoft.com/office/officeart/2005/8/layout/hList9"/>
    <dgm:cxn modelId="{ECE4D4F2-8A63-464D-8731-8359CD18CB6C}" type="presParOf" srcId="{91F40AD2-C442-470D-B52C-FDFDC3AFE868}" destId="{F4674744-DF37-4306-99B3-DCCDA879AB9D}" srcOrd="2" destOrd="0" presId="urn:microsoft.com/office/officeart/2005/8/layout/hList9"/>
    <dgm:cxn modelId="{058F927B-417E-49C9-AFAF-050BB63A7424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1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eorgia"/>
              <a:ea typeface="微軟正黑體" pitchFamily="34" charset="-120"/>
            </a:rPr>
            <a:t>1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形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便非實有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可分析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極微不可得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74751" custLinFactNeighborX="-10336" custLinFactNeighborY="-4327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0EC7D786-0012-4334-BA03-B0338EB473D2}" type="presOf" srcId="{9DA34B3F-8B26-4833-B1C0-EC1FA5B6DA8E}" destId="{91E055A0-0CFD-4292-AD5F-A2F273C614E0}" srcOrd="0" destOrd="0" presId="urn:microsoft.com/office/officeart/2005/8/layout/hList9"/>
    <dgm:cxn modelId="{2A45D107-6A3B-48A2-911E-0A38149F2850}" type="presOf" srcId="{ED16714F-0FEC-49BF-98B5-87CA74F077DC}" destId="{618B317D-BD54-4860-8F38-DC158C62432E}" srcOrd="0" destOrd="0" presId="urn:microsoft.com/office/officeart/2005/8/layout/hList9"/>
    <dgm:cxn modelId="{05494ACD-0D1E-4466-B0F8-3A4C098206F1}" type="presOf" srcId="{CD0CDEAD-597E-48DE-9EEB-8AC11B8B789F}" destId="{42C3FF70-220B-4C08-B34A-F90C001300F3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0469E8DE-3B55-402E-8796-3C6D912520FA}" type="presOf" srcId="{7BEA6D00-680B-4B35-934F-9D13D6392098}" destId="{91F40AD2-C442-470D-B52C-FDFDC3AFE868}" srcOrd="0" destOrd="0" presId="urn:microsoft.com/office/officeart/2005/8/layout/hList9"/>
    <dgm:cxn modelId="{7422209A-FEFC-4EDF-B1A1-E18270462550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A09C942B-B007-4949-843E-47751EEBDFD7}" type="presOf" srcId="{9DA34B3F-8B26-4833-B1C0-EC1FA5B6DA8E}" destId="{D410A727-0439-4C4A-BFE2-BD2A409E105D}" srcOrd="1" destOrd="0" presId="urn:microsoft.com/office/officeart/2005/8/layout/hList9"/>
    <dgm:cxn modelId="{24A310C5-C8B9-4280-AA96-CE44D8620C25}" type="presParOf" srcId="{91F40AD2-C442-470D-B52C-FDFDC3AFE868}" destId="{2CFD3B6A-E7AF-41CE-A7C6-8CCAC7F0BCF8}" srcOrd="0" destOrd="0" presId="urn:microsoft.com/office/officeart/2005/8/layout/hList9"/>
    <dgm:cxn modelId="{AA8787B6-B731-4139-91CB-1F5ED5CB3376}" type="presParOf" srcId="{91F40AD2-C442-470D-B52C-FDFDC3AFE868}" destId="{2418186D-8618-48D8-8550-DD2A3F70163E}" srcOrd="1" destOrd="0" presId="urn:microsoft.com/office/officeart/2005/8/layout/hList9"/>
    <dgm:cxn modelId="{EA6770C6-72AA-4E0F-8C0E-3306CE505031}" type="presParOf" srcId="{2418186D-8618-48D8-8550-DD2A3F70163E}" destId="{B30207F4-392A-4746-B462-5DCA91271A62}" srcOrd="0" destOrd="0" presId="urn:microsoft.com/office/officeart/2005/8/layout/hList9"/>
    <dgm:cxn modelId="{71493C89-D86C-4B4B-BD0F-B57F72715D41}" type="presParOf" srcId="{2418186D-8618-48D8-8550-DD2A3F70163E}" destId="{9D73CC21-FB2C-42CA-8145-5E0AD0D45361}" srcOrd="1" destOrd="0" presId="urn:microsoft.com/office/officeart/2005/8/layout/hList9"/>
    <dgm:cxn modelId="{BBBBE7C4-A5CE-4221-8F21-533FDF517BED}" type="presParOf" srcId="{9D73CC21-FB2C-42CA-8145-5E0AD0D45361}" destId="{618B317D-BD54-4860-8F38-DC158C62432E}" srcOrd="0" destOrd="0" presId="urn:microsoft.com/office/officeart/2005/8/layout/hList9"/>
    <dgm:cxn modelId="{CC49D8B8-8C6D-4F5E-B779-004E69541679}" type="presParOf" srcId="{9D73CC21-FB2C-42CA-8145-5E0AD0D45361}" destId="{05712B67-59CD-4EEC-A5DE-6008EE90821A}" srcOrd="1" destOrd="0" presId="urn:microsoft.com/office/officeart/2005/8/layout/hList9"/>
    <dgm:cxn modelId="{5B2F6484-3D4A-4620-9E0A-7907E95B6036}" type="presParOf" srcId="{2418186D-8618-48D8-8550-DD2A3F70163E}" destId="{A0F19D9D-7CB3-40AD-8882-BE147C8832D8}" srcOrd="2" destOrd="0" presId="urn:microsoft.com/office/officeart/2005/8/layout/hList9"/>
    <dgm:cxn modelId="{64489159-71E2-43DC-80FF-379B1FFAB109}" type="presParOf" srcId="{A0F19D9D-7CB3-40AD-8882-BE147C8832D8}" destId="{91E055A0-0CFD-4292-AD5F-A2F273C614E0}" srcOrd="0" destOrd="0" presId="urn:microsoft.com/office/officeart/2005/8/layout/hList9"/>
    <dgm:cxn modelId="{4630195A-8C97-4E00-8827-CFD89F74DE09}" type="presParOf" srcId="{A0F19D9D-7CB3-40AD-8882-BE147C8832D8}" destId="{D410A727-0439-4C4A-BFE2-BD2A409E105D}" srcOrd="1" destOrd="0" presId="urn:microsoft.com/office/officeart/2005/8/layout/hList9"/>
    <dgm:cxn modelId="{8F7760D9-11E9-4175-911A-985A8D93464E}" type="presParOf" srcId="{91F40AD2-C442-470D-B52C-FDFDC3AFE868}" destId="{F4674744-DF37-4306-99B3-DCCDA879AB9D}" srcOrd="2" destOrd="0" presId="urn:microsoft.com/office/officeart/2005/8/layout/hList9"/>
    <dgm:cxn modelId="{B3AB21DB-D7F2-46C9-A4FE-CF73B15539D9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2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4000" dirty="0" smtClean="0">
              <a:latin typeface="Georgia"/>
              <a:ea typeface="微軟正黑體" pitchFamily="34" charset="-120"/>
            </a:rPr>
            <a:t>1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形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便非實有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可分析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極微不可得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74751" custLinFactNeighborX="-10336" custLinFactNeighborY="-4327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94412CBC-73C9-4FBE-89D5-62FBA1BF8D18}" type="presOf" srcId="{CD0CDEAD-597E-48DE-9EEB-8AC11B8B789F}" destId="{42C3FF70-220B-4C08-B34A-F90C001300F3}" srcOrd="0" destOrd="0" presId="urn:microsoft.com/office/officeart/2005/8/layout/hList9"/>
    <dgm:cxn modelId="{0EDF3787-6755-4ABE-9E76-96EB75CFA859}" type="presOf" srcId="{7BEA6D00-680B-4B35-934F-9D13D6392098}" destId="{91F40AD2-C442-470D-B52C-FDFDC3AFE868}" srcOrd="0" destOrd="0" presId="urn:microsoft.com/office/officeart/2005/8/layout/hList9"/>
    <dgm:cxn modelId="{011C4049-A472-4DD6-84D7-2F23E5F2D605}" type="presOf" srcId="{ED16714F-0FEC-49BF-98B5-87CA74F077DC}" destId="{618B317D-BD54-4860-8F38-DC158C62432E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437EB90E-3A75-437B-B48D-7359A97579B3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ABD711A-9B32-4051-A33B-DB2B67FCF0C3}" type="presOf" srcId="{ED16714F-0FEC-49BF-98B5-87CA74F077DC}" destId="{05712B67-59CD-4EEC-A5DE-6008EE90821A}" srcOrd="1" destOrd="0" presId="urn:microsoft.com/office/officeart/2005/8/layout/hList9"/>
    <dgm:cxn modelId="{2E81897B-3FA0-45E1-A1A9-709F5BCCE4D3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1EF5F585-8955-4116-9076-066197D5C809}" type="presParOf" srcId="{91F40AD2-C442-470D-B52C-FDFDC3AFE868}" destId="{2CFD3B6A-E7AF-41CE-A7C6-8CCAC7F0BCF8}" srcOrd="0" destOrd="0" presId="urn:microsoft.com/office/officeart/2005/8/layout/hList9"/>
    <dgm:cxn modelId="{E8867713-ABFD-4501-8900-79AD18E521AE}" type="presParOf" srcId="{91F40AD2-C442-470D-B52C-FDFDC3AFE868}" destId="{2418186D-8618-48D8-8550-DD2A3F70163E}" srcOrd="1" destOrd="0" presId="urn:microsoft.com/office/officeart/2005/8/layout/hList9"/>
    <dgm:cxn modelId="{8FB95FB0-36AC-4953-83C3-474A20D56D55}" type="presParOf" srcId="{2418186D-8618-48D8-8550-DD2A3F70163E}" destId="{B30207F4-392A-4746-B462-5DCA91271A62}" srcOrd="0" destOrd="0" presId="urn:microsoft.com/office/officeart/2005/8/layout/hList9"/>
    <dgm:cxn modelId="{D03DCA65-09C3-4224-AB64-946E784BE863}" type="presParOf" srcId="{2418186D-8618-48D8-8550-DD2A3F70163E}" destId="{9D73CC21-FB2C-42CA-8145-5E0AD0D45361}" srcOrd="1" destOrd="0" presId="urn:microsoft.com/office/officeart/2005/8/layout/hList9"/>
    <dgm:cxn modelId="{50430872-BE8C-4E96-B9D7-1EA4AF4F0796}" type="presParOf" srcId="{9D73CC21-FB2C-42CA-8145-5E0AD0D45361}" destId="{618B317D-BD54-4860-8F38-DC158C62432E}" srcOrd="0" destOrd="0" presId="urn:microsoft.com/office/officeart/2005/8/layout/hList9"/>
    <dgm:cxn modelId="{5146B829-797B-49AE-81DC-680A752945E0}" type="presParOf" srcId="{9D73CC21-FB2C-42CA-8145-5E0AD0D45361}" destId="{05712B67-59CD-4EEC-A5DE-6008EE90821A}" srcOrd="1" destOrd="0" presId="urn:microsoft.com/office/officeart/2005/8/layout/hList9"/>
    <dgm:cxn modelId="{83EA7B9B-660E-42AB-BEC4-4698FF121366}" type="presParOf" srcId="{2418186D-8618-48D8-8550-DD2A3F70163E}" destId="{A0F19D9D-7CB3-40AD-8882-BE147C8832D8}" srcOrd="2" destOrd="0" presId="urn:microsoft.com/office/officeart/2005/8/layout/hList9"/>
    <dgm:cxn modelId="{4D3E33A2-90F3-4088-B2CC-D9B65C2E2D94}" type="presParOf" srcId="{A0F19D9D-7CB3-40AD-8882-BE147C8832D8}" destId="{91E055A0-0CFD-4292-AD5F-A2F273C614E0}" srcOrd="0" destOrd="0" presId="urn:microsoft.com/office/officeart/2005/8/layout/hList9"/>
    <dgm:cxn modelId="{D04A6143-1349-419E-8F81-15485781857C}" type="presParOf" srcId="{A0F19D9D-7CB3-40AD-8882-BE147C8832D8}" destId="{D410A727-0439-4C4A-BFE2-BD2A409E105D}" srcOrd="1" destOrd="0" presId="urn:microsoft.com/office/officeart/2005/8/layout/hList9"/>
    <dgm:cxn modelId="{9C019AAF-E1D7-46BA-AFA7-877286C2B4B2}" type="presParOf" srcId="{91F40AD2-C442-470D-B52C-FDFDC3AFE868}" destId="{F4674744-DF37-4306-99B3-DCCDA879AB9D}" srcOrd="2" destOrd="0" presId="urn:microsoft.com/office/officeart/2005/8/layout/hList9"/>
    <dgm:cxn modelId="{792FB69C-BF90-4AB0-9ECB-8133725CDC34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3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才生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無動義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63439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2A4460B1-5546-450A-AE60-210EAA3E4CB8}" type="presOf" srcId="{9DA34B3F-8B26-4833-B1C0-EC1FA5B6DA8E}" destId="{91E055A0-0CFD-4292-AD5F-A2F273C614E0}" srcOrd="0" destOrd="0" presId="urn:microsoft.com/office/officeart/2005/8/layout/hList9"/>
    <dgm:cxn modelId="{F23221AF-6C34-4B09-8FBF-4B3D04D9F805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EA5073D2-DAD8-41A3-BF6F-E41AA35FC069}" type="presOf" srcId="{ED16714F-0FEC-49BF-98B5-87CA74F077DC}" destId="{618B317D-BD54-4860-8F38-DC158C62432E}" srcOrd="0" destOrd="0" presId="urn:microsoft.com/office/officeart/2005/8/layout/hList9"/>
    <dgm:cxn modelId="{A660F1C9-D544-4F4E-9BF2-CA5A74078788}" type="presOf" srcId="{ED16714F-0FEC-49BF-98B5-87CA74F077DC}" destId="{05712B67-59CD-4EEC-A5DE-6008EE90821A}" srcOrd="1" destOrd="0" presId="urn:microsoft.com/office/officeart/2005/8/layout/hList9"/>
    <dgm:cxn modelId="{99FC4CDD-52DA-45ED-BFFF-16C30B3C258E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A7FB220-F29A-435F-B4ED-2D3ECFB65B89}" type="presOf" srcId="{9DA34B3F-8B26-4833-B1C0-EC1FA5B6DA8E}" destId="{D410A727-0439-4C4A-BFE2-BD2A409E105D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0DDB4E16-1B5D-4355-BCE2-1FA07F94D1ED}" type="presParOf" srcId="{91F40AD2-C442-470D-B52C-FDFDC3AFE868}" destId="{2CFD3B6A-E7AF-41CE-A7C6-8CCAC7F0BCF8}" srcOrd="0" destOrd="0" presId="urn:microsoft.com/office/officeart/2005/8/layout/hList9"/>
    <dgm:cxn modelId="{D3E26B9C-B0E6-4A33-B590-C89D3D1DD1AF}" type="presParOf" srcId="{91F40AD2-C442-470D-B52C-FDFDC3AFE868}" destId="{2418186D-8618-48D8-8550-DD2A3F70163E}" srcOrd="1" destOrd="0" presId="urn:microsoft.com/office/officeart/2005/8/layout/hList9"/>
    <dgm:cxn modelId="{F216708F-ACCD-4DBB-88AC-4924E0A0F5B6}" type="presParOf" srcId="{2418186D-8618-48D8-8550-DD2A3F70163E}" destId="{B30207F4-392A-4746-B462-5DCA91271A62}" srcOrd="0" destOrd="0" presId="urn:microsoft.com/office/officeart/2005/8/layout/hList9"/>
    <dgm:cxn modelId="{C7AC0B14-E4FD-4705-AC9A-91C2CB0AA319}" type="presParOf" srcId="{2418186D-8618-48D8-8550-DD2A3F70163E}" destId="{9D73CC21-FB2C-42CA-8145-5E0AD0D45361}" srcOrd="1" destOrd="0" presId="urn:microsoft.com/office/officeart/2005/8/layout/hList9"/>
    <dgm:cxn modelId="{66D30C96-B83C-46B1-BD51-6F31751CEB50}" type="presParOf" srcId="{9D73CC21-FB2C-42CA-8145-5E0AD0D45361}" destId="{618B317D-BD54-4860-8F38-DC158C62432E}" srcOrd="0" destOrd="0" presId="urn:microsoft.com/office/officeart/2005/8/layout/hList9"/>
    <dgm:cxn modelId="{37E195EE-4036-40E9-BE93-79DC5A2FF7BF}" type="presParOf" srcId="{9D73CC21-FB2C-42CA-8145-5E0AD0D45361}" destId="{05712B67-59CD-4EEC-A5DE-6008EE90821A}" srcOrd="1" destOrd="0" presId="urn:microsoft.com/office/officeart/2005/8/layout/hList9"/>
    <dgm:cxn modelId="{61AD394E-D9A1-4B42-90C5-662EB4780FAB}" type="presParOf" srcId="{2418186D-8618-48D8-8550-DD2A3F70163E}" destId="{A0F19D9D-7CB3-40AD-8882-BE147C8832D8}" srcOrd="2" destOrd="0" presId="urn:microsoft.com/office/officeart/2005/8/layout/hList9"/>
    <dgm:cxn modelId="{542A36AC-A97D-4BF1-AE64-B2C52DA5F8F2}" type="presParOf" srcId="{A0F19D9D-7CB3-40AD-8882-BE147C8832D8}" destId="{91E055A0-0CFD-4292-AD5F-A2F273C614E0}" srcOrd="0" destOrd="0" presId="urn:microsoft.com/office/officeart/2005/8/layout/hList9"/>
    <dgm:cxn modelId="{73AF66BD-2CD6-4D14-ADC3-57DE64E1BFF5}" type="presParOf" srcId="{A0F19D9D-7CB3-40AD-8882-BE147C8832D8}" destId="{D410A727-0439-4C4A-BFE2-BD2A409E105D}" srcOrd="1" destOrd="0" presId="urn:microsoft.com/office/officeart/2005/8/layout/hList9"/>
    <dgm:cxn modelId="{CD613E95-CF5A-4329-892E-2D2801832B75}" type="presParOf" srcId="{91F40AD2-C442-470D-B52C-FDFDC3AFE868}" destId="{F4674744-DF37-4306-99B3-DCCDA879AB9D}" srcOrd="2" destOrd="0" presId="urn:microsoft.com/office/officeart/2005/8/layout/hList9"/>
    <dgm:cxn modelId="{A433751F-51A1-44E3-B924-2658D0F39B2B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才生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無動義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63439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96E808D4-819E-493D-BF08-44CACAC5C426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E843DD1A-C320-4908-8E08-226B852DA37A}" type="presOf" srcId="{ED16714F-0FEC-49BF-98B5-87CA74F077DC}" destId="{618B317D-BD54-4860-8F38-DC158C62432E}" srcOrd="0" destOrd="0" presId="urn:microsoft.com/office/officeart/2005/8/layout/hList9"/>
    <dgm:cxn modelId="{4BF4775F-D981-4B73-975E-1A6F416F995B}" type="presOf" srcId="{9DA34B3F-8B26-4833-B1C0-EC1FA5B6DA8E}" destId="{D410A727-0439-4C4A-BFE2-BD2A409E105D}" srcOrd="1" destOrd="0" presId="urn:microsoft.com/office/officeart/2005/8/layout/hList9"/>
    <dgm:cxn modelId="{68439C27-4F17-44B7-93E1-F5374AD015E2}" type="presOf" srcId="{ED16714F-0FEC-49BF-98B5-87CA74F077DC}" destId="{05712B67-59CD-4EEC-A5DE-6008EE90821A}" srcOrd="1" destOrd="0" presId="urn:microsoft.com/office/officeart/2005/8/layout/hList9"/>
    <dgm:cxn modelId="{59215429-1388-4A9F-BB9A-8BEFA49C7CD5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874B3DF6-6565-43D0-A0F8-569260498202}" type="presOf" srcId="{9DA34B3F-8B26-4833-B1C0-EC1FA5B6DA8E}" destId="{91E055A0-0CFD-4292-AD5F-A2F273C614E0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A9D264FE-FFDC-4BC2-9E45-F57F5D01FC1B}" type="presParOf" srcId="{91F40AD2-C442-470D-B52C-FDFDC3AFE868}" destId="{2CFD3B6A-E7AF-41CE-A7C6-8CCAC7F0BCF8}" srcOrd="0" destOrd="0" presId="urn:microsoft.com/office/officeart/2005/8/layout/hList9"/>
    <dgm:cxn modelId="{9ECB90BA-391B-4D93-BCF1-41D9C981A3FD}" type="presParOf" srcId="{91F40AD2-C442-470D-B52C-FDFDC3AFE868}" destId="{2418186D-8618-48D8-8550-DD2A3F70163E}" srcOrd="1" destOrd="0" presId="urn:microsoft.com/office/officeart/2005/8/layout/hList9"/>
    <dgm:cxn modelId="{18F613DE-05B9-4034-A690-7F106E7008B6}" type="presParOf" srcId="{2418186D-8618-48D8-8550-DD2A3F70163E}" destId="{B30207F4-392A-4746-B462-5DCA91271A62}" srcOrd="0" destOrd="0" presId="urn:microsoft.com/office/officeart/2005/8/layout/hList9"/>
    <dgm:cxn modelId="{89313257-8E84-4BE8-830A-304614378E93}" type="presParOf" srcId="{2418186D-8618-48D8-8550-DD2A3F70163E}" destId="{9D73CC21-FB2C-42CA-8145-5E0AD0D45361}" srcOrd="1" destOrd="0" presId="urn:microsoft.com/office/officeart/2005/8/layout/hList9"/>
    <dgm:cxn modelId="{812A1ACA-CAF4-4BC7-8985-7F6AD739EBA2}" type="presParOf" srcId="{9D73CC21-FB2C-42CA-8145-5E0AD0D45361}" destId="{618B317D-BD54-4860-8F38-DC158C62432E}" srcOrd="0" destOrd="0" presId="urn:microsoft.com/office/officeart/2005/8/layout/hList9"/>
    <dgm:cxn modelId="{446680D2-8AFC-4309-9847-F514E9D19063}" type="presParOf" srcId="{9D73CC21-FB2C-42CA-8145-5E0AD0D45361}" destId="{05712B67-59CD-4EEC-A5DE-6008EE90821A}" srcOrd="1" destOrd="0" presId="urn:microsoft.com/office/officeart/2005/8/layout/hList9"/>
    <dgm:cxn modelId="{7DB4E9B5-DF3C-4AD8-BC29-B71665406808}" type="presParOf" srcId="{2418186D-8618-48D8-8550-DD2A3F70163E}" destId="{A0F19D9D-7CB3-40AD-8882-BE147C8832D8}" srcOrd="2" destOrd="0" presId="urn:microsoft.com/office/officeart/2005/8/layout/hList9"/>
    <dgm:cxn modelId="{8D81B3DD-EA2F-4007-9750-4B86A357862B}" type="presParOf" srcId="{A0F19D9D-7CB3-40AD-8882-BE147C8832D8}" destId="{91E055A0-0CFD-4292-AD5F-A2F273C614E0}" srcOrd="0" destOrd="0" presId="urn:microsoft.com/office/officeart/2005/8/layout/hList9"/>
    <dgm:cxn modelId="{BC225A71-7B20-479F-82AF-F3D95C5C6CDF}" type="presParOf" srcId="{A0F19D9D-7CB3-40AD-8882-BE147C8832D8}" destId="{D410A727-0439-4C4A-BFE2-BD2A409E105D}" srcOrd="1" destOrd="0" presId="urn:microsoft.com/office/officeart/2005/8/layout/hList9"/>
    <dgm:cxn modelId="{9A392A15-D900-4A7D-BBC4-AE142EF1A0CE}" type="presParOf" srcId="{91F40AD2-C442-470D-B52C-FDFDC3AFE868}" destId="{F4674744-DF37-4306-99B3-DCCDA879AB9D}" srcOrd="2" destOrd="0" presId="urn:microsoft.com/office/officeart/2005/8/layout/hList9"/>
    <dgm:cxn modelId="{495C4ED6-955F-4AB6-9252-CD32CB672A0F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5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才生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滅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無動義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63439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ADBF307D-0AC1-4498-AEE8-1ECBA6961949}" type="presOf" srcId="{7BEA6D00-680B-4B35-934F-9D13D6392098}" destId="{91F40AD2-C442-470D-B52C-FDFDC3AFE868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7D5C2F0-F3E2-4E41-AAF4-317B87E41DEB}" type="presOf" srcId="{9DA34B3F-8B26-4833-B1C0-EC1FA5B6DA8E}" destId="{91E055A0-0CFD-4292-AD5F-A2F273C614E0}" srcOrd="0" destOrd="0" presId="urn:microsoft.com/office/officeart/2005/8/layout/hList9"/>
    <dgm:cxn modelId="{F6F87F3E-DAA2-4897-A902-988C83C1CAB8}" type="presOf" srcId="{ED16714F-0FEC-49BF-98B5-87CA74F077DC}" destId="{618B317D-BD54-4860-8F38-DC158C62432E}" srcOrd="0" destOrd="0" presId="urn:microsoft.com/office/officeart/2005/8/layout/hList9"/>
    <dgm:cxn modelId="{5764C735-7D57-4D00-ABC8-01CEE61D7C9E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EE34A374-D027-464C-BADE-ACB0F4A2A397}" type="presOf" srcId="{CD0CDEAD-597E-48DE-9EEB-8AC11B8B789F}" destId="{42C3FF70-220B-4C08-B34A-F90C001300F3}" srcOrd="0" destOrd="0" presId="urn:microsoft.com/office/officeart/2005/8/layout/hList9"/>
    <dgm:cxn modelId="{91521D07-D35D-4F49-8434-76AAAEE9A8C2}" type="presOf" srcId="{9DA34B3F-8B26-4833-B1C0-EC1FA5B6DA8E}" destId="{D410A727-0439-4C4A-BFE2-BD2A409E105D}" srcOrd="1" destOrd="0" presId="urn:microsoft.com/office/officeart/2005/8/layout/hList9"/>
    <dgm:cxn modelId="{D2A2DFDD-5776-4F03-AB21-996A47036167}" type="presParOf" srcId="{91F40AD2-C442-470D-B52C-FDFDC3AFE868}" destId="{2CFD3B6A-E7AF-41CE-A7C6-8CCAC7F0BCF8}" srcOrd="0" destOrd="0" presId="urn:microsoft.com/office/officeart/2005/8/layout/hList9"/>
    <dgm:cxn modelId="{8C6AE85B-1907-4595-AD79-9FF74CD8803E}" type="presParOf" srcId="{91F40AD2-C442-470D-B52C-FDFDC3AFE868}" destId="{2418186D-8618-48D8-8550-DD2A3F70163E}" srcOrd="1" destOrd="0" presId="urn:microsoft.com/office/officeart/2005/8/layout/hList9"/>
    <dgm:cxn modelId="{60D1BDBB-B7B7-4A75-9EED-9FE53187B521}" type="presParOf" srcId="{2418186D-8618-48D8-8550-DD2A3F70163E}" destId="{B30207F4-392A-4746-B462-5DCA91271A62}" srcOrd="0" destOrd="0" presId="urn:microsoft.com/office/officeart/2005/8/layout/hList9"/>
    <dgm:cxn modelId="{DCDFA178-7443-43E9-A026-A70729106534}" type="presParOf" srcId="{2418186D-8618-48D8-8550-DD2A3F70163E}" destId="{9D73CC21-FB2C-42CA-8145-5E0AD0D45361}" srcOrd="1" destOrd="0" presId="urn:microsoft.com/office/officeart/2005/8/layout/hList9"/>
    <dgm:cxn modelId="{E930F502-0669-4AD4-819A-DD515A0E6845}" type="presParOf" srcId="{9D73CC21-FB2C-42CA-8145-5E0AD0D45361}" destId="{618B317D-BD54-4860-8F38-DC158C62432E}" srcOrd="0" destOrd="0" presId="urn:microsoft.com/office/officeart/2005/8/layout/hList9"/>
    <dgm:cxn modelId="{C376ED7C-CD5F-499B-A98D-B4660B778119}" type="presParOf" srcId="{9D73CC21-FB2C-42CA-8145-5E0AD0D45361}" destId="{05712B67-59CD-4EEC-A5DE-6008EE90821A}" srcOrd="1" destOrd="0" presId="urn:microsoft.com/office/officeart/2005/8/layout/hList9"/>
    <dgm:cxn modelId="{C163D949-8515-4623-89B1-865FA0BDFA17}" type="presParOf" srcId="{2418186D-8618-48D8-8550-DD2A3F70163E}" destId="{A0F19D9D-7CB3-40AD-8882-BE147C8832D8}" srcOrd="2" destOrd="0" presId="urn:microsoft.com/office/officeart/2005/8/layout/hList9"/>
    <dgm:cxn modelId="{9D0978BC-6F00-40FA-8A20-11655C10233D}" type="presParOf" srcId="{A0F19D9D-7CB3-40AD-8882-BE147C8832D8}" destId="{91E055A0-0CFD-4292-AD5F-A2F273C614E0}" srcOrd="0" destOrd="0" presId="urn:microsoft.com/office/officeart/2005/8/layout/hList9"/>
    <dgm:cxn modelId="{BA02E6ED-618E-45E4-9F1E-D93FF4202D2E}" type="presParOf" srcId="{A0F19D9D-7CB3-40AD-8882-BE147C8832D8}" destId="{D410A727-0439-4C4A-BFE2-BD2A409E105D}" srcOrd="1" destOrd="0" presId="urn:microsoft.com/office/officeart/2005/8/layout/hList9"/>
    <dgm:cxn modelId="{7373CE17-A54A-47A7-A056-348094F538FF}" type="presParOf" srcId="{91F40AD2-C442-470D-B52C-FDFDC3AFE868}" destId="{F4674744-DF37-4306-99B3-DCCDA879AB9D}" srcOrd="2" destOrd="0" presId="urn:microsoft.com/office/officeart/2005/8/layout/hList9"/>
    <dgm:cxn modelId="{4DDFA8B9-8197-426F-8E57-9CD949691BEF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有為法滅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不待因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63439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9AA0659C-2633-4F6C-A392-4BF7B40F723E}" type="presOf" srcId="{CD0CDEAD-597E-48DE-9EEB-8AC11B8B789F}" destId="{42C3FF70-220B-4C08-B34A-F90C001300F3}" srcOrd="0" destOrd="0" presId="urn:microsoft.com/office/officeart/2005/8/layout/hList9"/>
    <dgm:cxn modelId="{60A8A2D6-A9E1-47F7-9830-6C1D33DB116F}" type="presOf" srcId="{ED16714F-0FEC-49BF-98B5-87CA74F077DC}" destId="{05712B67-59CD-4EEC-A5DE-6008EE90821A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FA7CFC87-6863-4138-87B6-9EF82C277362}" type="presOf" srcId="{ED16714F-0FEC-49BF-98B5-87CA74F077DC}" destId="{618B317D-BD54-4860-8F38-DC158C62432E}" srcOrd="0" destOrd="0" presId="urn:microsoft.com/office/officeart/2005/8/layout/hList9"/>
    <dgm:cxn modelId="{F93A1192-8E36-48F7-A592-170320AFD7EF}" type="presOf" srcId="{9DA34B3F-8B26-4833-B1C0-EC1FA5B6DA8E}" destId="{D410A727-0439-4C4A-BFE2-BD2A409E105D}" srcOrd="1" destOrd="0" presId="urn:microsoft.com/office/officeart/2005/8/layout/hList9"/>
    <dgm:cxn modelId="{1F7306D9-1B66-486E-891C-B20ADD201FE4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C3F02BFB-F367-4E21-9A0F-22FF86C9A495}" type="presOf" srcId="{7BEA6D00-680B-4B35-934F-9D13D6392098}" destId="{91F40AD2-C442-470D-B52C-FDFDC3AFE868}" srcOrd="0" destOrd="0" presId="urn:microsoft.com/office/officeart/2005/8/layout/hList9"/>
    <dgm:cxn modelId="{535B87C0-1231-402A-BAC0-79648AB48962}" type="presParOf" srcId="{91F40AD2-C442-470D-B52C-FDFDC3AFE868}" destId="{2CFD3B6A-E7AF-41CE-A7C6-8CCAC7F0BCF8}" srcOrd="0" destOrd="0" presId="urn:microsoft.com/office/officeart/2005/8/layout/hList9"/>
    <dgm:cxn modelId="{E597FAE0-5939-404B-B33E-616428B25769}" type="presParOf" srcId="{91F40AD2-C442-470D-B52C-FDFDC3AFE868}" destId="{2418186D-8618-48D8-8550-DD2A3F70163E}" srcOrd="1" destOrd="0" presId="urn:microsoft.com/office/officeart/2005/8/layout/hList9"/>
    <dgm:cxn modelId="{8F531FAB-7AFA-465A-A62D-1AA43EC7AB33}" type="presParOf" srcId="{2418186D-8618-48D8-8550-DD2A3F70163E}" destId="{B30207F4-392A-4746-B462-5DCA91271A62}" srcOrd="0" destOrd="0" presId="urn:microsoft.com/office/officeart/2005/8/layout/hList9"/>
    <dgm:cxn modelId="{00DD0BE3-A902-4696-8E02-0256C09D5F4B}" type="presParOf" srcId="{2418186D-8618-48D8-8550-DD2A3F70163E}" destId="{9D73CC21-FB2C-42CA-8145-5E0AD0D45361}" srcOrd="1" destOrd="0" presId="urn:microsoft.com/office/officeart/2005/8/layout/hList9"/>
    <dgm:cxn modelId="{E9740B3E-AE92-49BD-B881-E67216F5F589}" type="presParOf" srcId="{9D73CC21-FB2C-42CA-8145-5E0AD0D45361}" destId="{618B317D-BD54-4860-8F38-DC158C62432E}" srcOrd="0" destOrd="0" presId="urn:microsoft.com/office/officeart/2005/8/layout/hList9"/>
    <dgm:cxn modelId="{3BC88F01-4036-4C66-963A-4F530987118C}" type="presParOf" srcId="{9D73CC21-FB2C-42CA-8145-5E0AD0D45361}" destId="{05712B67-59CD-4EEC-A5DE-6008EE90821A}" srcOrd="1" destOrd="0" presId="urn:microsoft.com/office/officeart/2005/8/layout/hList9"/>
    <dgm:cxn modelId="{EA5A442E-9093-45C5-8910-F36D794D565A}" type="presParOf" srcId="{2418186D-8618-48D8-8550-DD2A3F70163E}" destId="{A0F19D9D-7CB3-40AD-8882-BE147C8832D8}" srcOrd="2" destOrd="0" presId="urn:microsoft.com/office/officeart/2005/8/layout/hList9"/>
    <dgm:cxn modelId="{732A7E54-1A0A-4762-818B-66B33BDF9D55}" type="presParOf" srcId="{A0F19D9D-7CB3-40AD-8882-BE147C8832D8}" destId="{91E055A0-0CFD-4292-AD5F-A2F273C614E0}" srcOrd="0" destOrd="0" presId="urn:microsoft.com/office/officeart/2005/8/layout/hList9"/>
    <dgm:cxn modelId="{38CB94B3-115F-47A2-9172-EC573627483C}" type="presParOf" srcId="{A0F19D9D-7CB3-40AD-8882-BE147C8832D8}" destId="{D410A727-0439-4C4A-BFE2-BD2A409E105D}" srcOrd="1" destOrd="0" presId="urn:microsoft.com/office/officeart/2005/8/layout/hList9"/>
    <dgm:cxn modelId="{74C377BA-F747-45CD-83AB-B9AADE20ED27}" type="presParOf" srcId="{91F40AD2-C442-470D-B52C-FDFDC3AFE868}" destId="{F4674744-DF37-4306-99B3-DCCDA879AB9D}" srcOrd="2" destOrd="0" presId="urn:microsoft.com/office/officeart/2005/8/layout/hList9"/>
    <dgm:cxn modelId="{E76A9052-AE77-4A19-89DB-73B045DFD299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有為法滅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不待因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63439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0F54580B-D79A-4AAA-8345-445FCAD3A909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99C57E43-0F82-48F3-96F0-F0E0EC182935}" type="presOf" srcId="{CD0CDEAD-597E-48DE-9EEB-8AC11B8B789F}" destId="{42C3FF70-220B-4C08-B34A-F90C001300F3}" srcOrd="0" destOrd="0" presId="urn:microsoft.com/office/officeart/2005/8/layout/hList9"/>
    <dgm:cxn modelId="{9CF1CA74-4A59-4BF4-8B59-610D165A4C07}" type="presOf" srcId="{9DA34B3F-8B26-4833-B1C0-EC1FA5B6DA8E}" destId="{91E055A0-0CFD-4292-AD5F-A2F273C614E0}" srcOrd="0" destOrd="0" presId="urn:microsoft.com/office/officeart/2005/8/layout/hList9"/>
    <dgm:cxn modelId="{B70453B7-13E7-4CC1-B5EA-7FE2709A35CB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B517433D-8091-4D07-8E92-DED6851947C3}" type="presOf" srcId="{ED16714F-0FEC-49BF-98B5-87CA74F077DC}" destId="{618B317D-BD54-4860-8F38-DC158C62432E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D38B8A6F-92A1-4DD6-8221-28570B18F2D8}" type="presOf" srcId="{ED16714F-0FEC-49BF-98B5-87CA74F077DC}" destId="{05712B67-59CD-4EEC-A5DE-6008EE90821A}" srcOrd="1" destOrd="0" presId="urn:microsoft.com/office/officeart/2005/8/layout/hList9"/>
    <dgm:cxn modelId="{F146D16B-8EC2-4FF0-A7ED-A8353A702329}" type="presParOf" srcId="{91F40AD2-C442-470D-B52C-FDFDC3AFE868}" destId="{2CFD3B6A-E7AF-41CE-A7C6-8CCAC7F0BCF8}" srcOrd="0" destOrd="0" presId="urn:microsoft.com/office/officeart/2005/8/layout/hList9"/>
    <dgm:cxn modelId="{92910CC0-D6E3-423F-A16B-43DEA65E6A29}" type="presParOf" srcId="{91F40AD2-C442-470D-B52C-FDFDC3AFE868}" destId="{2418186D-8618-48D8-8550-DD2A3F70163E}" srcOrd="1" destOrd="0" presId="urn:microsoft.com/office/officeart/2005/8/layout/hList9"/>
    <dgm:cxn modelId="{801BAB83-3C85-4095-BE03-D692A5B37778}" type="presParOf" srcId="{2418186D-8618-48D8-8550-DD2A3F70163E}" destId="{B30207F4-392A-4746-B462-5DCA91271A62}" srcOrd="0" destOrd="0" presId="urn:microsoft.com/office/officeart/2005/8/layout/hList9"/>
    <dgm:cxn modelId="{8D3F6DDD-A505-4776-BF1E-503904B7BC6D}" type="presParOf" srcId="{2418186D-8618-48D8-8550-DD2A3F70163E}" destId="{9D73CC21-FB2C-42CA-8145-5E0AD0D45361}" srcOrd="1" destOrd="0" presId="urn:microsoft.com/office/officeart/2005/8/layout/hList9"/>
    <dgm:cxn modelId="{983268FE-B2F4-4114-A688-89EB7CE07652}" type="presParOf" srcId="{9D73CC21-FB2C-42CA-8145-5E0AD0D45361}" destId="{618B317D-BD54-4860-8F38-DC158C62432E}" srcOrd="0" destOrd="0" presId="urn:microsoft.com/office/officeart/2005/8/layout/hList9"/>
    <dgm:cxn modelId="{F32411D3-3678-4984-BD44-81EF663714DC}" type="presParOf" srcId="{9D73CC21-FB2C-42CA-8145-5E0AD0D45361}" destId="{05712B67-59CD-4EEC-A5DE-6008EE90821A}" srcOrd="1" destOrd="0" presId="urn:microsoft.com/office/officeart/2005/8/layout/hList9"/>
    <dgm:cxn modelId="{AD25DA92-7068-4723-923C-9269D46940E9}" type="presParOf" srcId="{2418186D-8618-48D8-8550-DD2A3F70163E}" destId="{A0F19D9D-7CB3-40AD-8882-BE147C8832D8}" srcOrd="2" destOrd="0" presId="urn:microsoft.com/office/officeart/2005/8/layout/hList9"/>
    <dgm:cxn modelId="{B4AFE535-920B-4DE8-9AAC-931393DC4506}" type="presParOf" srcId="{A0F19D9D-7CB3-40AD-8882-BE147C8832D8}" destId="{91E055A0-0CFD-4292-AD5F-A2F273C614E0}" srcOrd="0" destOrd="0" presId="urn:microsoft.com/office/officeart/2005/8/layout/hList9"/>
    <dgm:cxn modelId="{B9814600-BAE4-427B-B085-8856610C2331}" type="presParOf" srcId="{A0F19D9D-7CB3-40AD-8882-BE147C8832D8}" destId="{D410A727-0439-4C4A-BFE2-BD2A409E105D}" srcOrd="1" destOrd="0" presId="urn:microsoft.com/office/officeart/2005/8/layout/hList9"/>
    <dgm:cxn modelId="{7DBC2FC8-3BB4-4C6A-802D-C6DB7922F566}" type="presParOf" srcId="{91F40AD2-C442-470D-B52C-FDFDC3AFE868}" destId="{F4674744-DF37-4306-99B3-DCCDA879AB9D}" srcOrd="2" destOrd="0" presId="urn:microsoft.com/office/officeart/2005/8/layout/hList9"/>
    <dgm:cxn modelId="{8B8AED3D-CD5B-4B54-A003-52DFF6D6AC5E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8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有為法滅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待因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應非滅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63439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792112B7-1D0D-4F8E-8063-052D9FEE597D}" type="presOf" srcId="{ED16714F-0FEC-49BF-98B5-87CA74F077DC}" destId="{618B317D-BD54-4860-8F38-DC158C62432E}" srcOrd="0" destOrd="0" presId="urn:microsoft.com/office/officeart/2005/8/layout/hList9"/>
    <dgm:cxn modelId="{A51AE3CF-703B-434E-8CBD-820369749A55}" type="presOf" srcId="{CD0CDEAD-597E-48DE-9EEB-8AC11B8B789F}" destId="{42C3FF70-220B-4C08-B34A-F90C001300F3}" srcOrd="0" destOrd="0" presId="urn:microsoft.com/office/officeart/2005/8/layout/hList9"/>
    <dgm:cxn modelId="{EAA13663-1DAC-48C7-8ACC-28F6C4F960AB}" type="presOf" srcId="{9DA34B3F-8B26-4833-B1C0-EC1FA5B6DA8E}" destId="{91E055A0-0CFD-4292-AD5F-A2F273C614E0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BFF8D9DA-D000-4031-8637-49FFC3ACE33F}" type="presOf" srcId="{7BEA6D00-680B-4B35-934F-9D13D6392098}" destId="{91F40AD2-C442-470D-B52C-FDFDC3AFE868}" srcOrd="0" destOrd="0" presId="urn:microsoft.com/office/officeart/2005/8/layout/hList9"/>
    <dgm:cxn modelId="{8CE4C324-32FB-4E24-A33D-34FA3404F1F8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DFBA54ED-9E9A-4C4A-9362-77EFF3C74707}" type="presOf" srcId="{ED16714F-0FEC-49BF-98B5-87CA74F077DC}" destId="{05712B67-59CD-4EEC-A5DE-6008EE90821A}" srcOrd="1" destOrd="0" presId="urn:microsoft.com/office/officeart/2005/8/layout/hList9"/>
    <dgm:cxn modelId="{419BC886-688F-4A32-BCD9-40271A189BB5}" type="presParOf" srcId="{91F40AD2-C442-470D-B52C-FDFDC3AFE868}" destId="{2CFD3B6A-E7AF-41CE-A7C6-8CCAC7F0BCF8}" srcOrd="0" destOrd="0" presId="urn:microsoft.com/office/officeart/2005/8/layout/hList9"/>
    <dgm:cxn modelId="{714C1046-2E0F-4999-8C75-0DFA8F319C1C}" type="presParOf" srcId="{91F40AD2-C442-470D-B52C-FDFDC3AFE868}" destId="{2418186D-8618-48D8-8550-DD2A3F70163E}" srcOrd="1" destOrd="0" presId="urn:microsoft.com/office/officeart/2005/8/layout/hList9"/>
    <dgm:cxn modelId="{952EABFF-FA68-40C0-8D29-2F1E63D93FF2}" type="presParOf" srcId="{2418186D-8618-48D8-8550-DD2A3F70163E}" destId="{B30207F4-392A-4746-B462-5DCA91271A62}" srcOrd="0" destOrd="0" presId="urn:microsoft.com/office/officeart/2005/8/layout/hList9"/>
    <dgm:cxn modelId="{3BC93396-729F-4296-ADE5-A87476C662B7}" type="presParOf" srcId="{2418186D-8618-48D8-8550-DD2A3F70163E}" destId="{9D73CC21-FB2C-42CA-8145-5E0AD0D45361}" srcOrd="1" destOrd="0" presId="urn:microsoft.com/office/officeart/2005/8/layout/hList9"/>
    <dgm:cxn modelId="{5CA5F630-8A9F-4C06-8B85-642955CCDFF4}" type="presParOf" srcId="{9D73CC21-FB2C-42CA-8145-5E0AD0D45361}" destId="{618B317D-BD54-4860-8F38-DC158C62432E}" srcOrd="0" destOrd="0" presId="urn:microsoft.com/office/officeart/2005/8/layout/hList9"/>
    <dgm:cxn modelId="{B95C60DD-C56F-4253-A8C6-DCB95E3CF70B}" type="presParOf" srcId="{9D73CC21-FB2C-42CA-8145-5E0AD0D45361}" destId="{05712B67-59CD-4EEC-A5DE-6008EE90821A}" srcOrd="1" destOrd="0" presId="urn:microsoft.com/office/officeart/2005/8/layout/hList9"/>
    <dgm:cxn modelId="{8BAB617A-9670-4FEE-888E-07E00826CA66}" type="presParOf" srcId="{2418186D-8618-48D8-8550-DD2A3F70163E}" destId="{A0F19D9D-7CB3-40AD-8882-BE147C8832D8}" srcOrd="2" destOrd="0" presId="urn:microsoft.com/office/officeart/2005/8/layout/hList9"/>
    <dgm:cxn modelId="{F8AAE718-66E5-4C3F-8A42-EF46EBBF785A}" type="presParOf" srcId="{A0F19D9D-7CB3-40AD-8882-BE147C8832D8}" destId="{91E055A0-0CFD-4292-AD5F-A2F273C614E0}" srcOrd="0" destOrd="0" presId="urn:microsoft.com/office/officeart/2005/8/layout/hList9"/>
    <dgm:cxn modelId="{EF3F89C3-D802-452A-9884-DE1D2A43A1CE}" type="presParOf" srcId="{A0F19D9D-7CB3-40AD-8882-BE147C8832D8}" destId="{D410A727-0439-4C4A-BFE2-BD2A409E105D}" srcOrd="1" destOrd="0" presId="urn:microsoft.com/office/officeart/2005/8/layout/hList9"/>
    <dgm:cxn modelId="{FA328DA1-1442-4C92-A264-9DE005403576}" type="presParOf" srcId="{91F40AD2-C442-470D-B52C-FDFDC3AFE868}" destId="{F4674744-DF37-4306-99B3-DCCDA879AB9D}" srcOrd="2" destOrd="0" presId="urn:microsoft.com/office/officeart/2005/8/layout/hList9"/>
    <dgm:cxn modelId="{A647D57E-702D-410F-84F7-BBF95679B755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9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有為法滅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待因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應非滅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63439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49CD5E0C-2877-4F47-A3D4-976EEC0B1843}" type="presOf" srcId="{CD0CDEAD-597E-48DE-9EEB-8AC11B8B789F}" destId="{42C3FF70-220B-4C08-B34A-F90C001300F3}" srcOrd="0" destOrd="0" presId="urn:microsoft.com/office/officeart/2005/8/layout/hList9"/>
    <dgm:cxn modelId="{5A6ABB2C-1469-4B17-B846-2AEEA091E221}" type="presOf" srcId="{7BEA6D00-680B-4B35-934F-9D13D6392098}" destId="{91F40AD2-C442-470D-B52C-FDFDC3AFE868}" srcOrd="0" destOrd="0" presId="urn:microsoft.com/office/officeart/2005/8/layout/hList9"/>
    <dgm:cxn modelId="{23DAB63B-9D24-4C8A-89B1-0ECE1FE90404}" type="presOf" srcId="{ED16714F-0FEC-49BF-98B5-87CA74F077DC}" destId="{05712B67-59CD-4EEC-A5DE-6008EE90821A}" srcOrd="1" destOrd="0" presId="urn:microsoft.com/office/officeart/2005/8/layout/hList9"/>
    <dgm:cxn modelId="{AC106C60-4840-468F-BABC-A3D6D65BB051}" type="presOf" srcId="{ED16714F-0FEC-49BF-98B5-87CA74F077DC}" destId="{618B317D-BD54-4860-8F38-DC158C62432E}" srcOrd="0" destOrd="0" presId="urn:microsoft.com/office/officeart/2005/8/layout/hList9"/>
    <dgm:cxn modelId="{31AED94A-0E31-4165-AABE-2915BCC76C97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D5436EB6-7C37-4AA4-84C9-C52D09E0DC60}" type="presOf" srcId="{9DA34B3F-8B26-4833-B1C0-EC1FA5B6DA8E}" destId="{91E055A0-0CFD-4292-AD5F-A2F273C614E0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F203AFCF-7386-4C83-95A7-ABE56015DFE8}" type="presParOf" srcId="{91F40AD2-C442-470D-B52C-FDFDC3AFE868}" destId="{2CFD3B6A-E7AF-41CE-A7C6-8CCAC7F0BCF8}" srcOrd="0" destOrd="0" presId="urn:microsoft.com/office/officeart/2005/8/layout/hList9"/>
    <dgm:cxn modelId="{ED127010-D745-47A4-91B4-399AEB58702B}" type="presParOf" srcId="{91F40AD2-C442-470D-B52C-FDFDC3AFE868}" destId="{2418186D-8618-48D8-8550-DD2A3F70163E}" srcOrd="1" destOrd="0" presId="urn:microsoft.com/office/officeart/2005/8/layout/hList9"/>
    <dgm:cxn modelId="{E19AFDFA-D393-4646-821C-B47EDF6BEC90}" type="presParOf" srcId="{2418186D-8618-48D8-8550-DD2A3F70163E}" destId="{B30207F4-392A-4746-B462-5DCA91271A62}" srcOrd="0" destOrd="0" presId="urn:microsoft.com/office/officeart/2005/8/layout/hList9"/>
    <dgm:cxn modelId="{A02FD595-E8EE-47AE-84A0-ED01416CB40B}" type="presParOf" srcId="{2418186D-8618-48D8-8550-DD2A3F70163E}" destId="{9D73CC21-FB2C-42CA-8145-5E0AD0D45361}" srcOrd="1" destOrd="0" presId="urn:microsoft.com/office/officeart/2005/8/layout/hList9"/>
    <dgm:cxn modelId="{F6D54C0D-A982-4195-816C-398E63698E78}" type="presParOf" srcId="{9D73CC21-FB2C-42CA-8145-5E0AD0D45361}" destId="{618B317D-BD54-4860-8F38-DC158C62432E}" srcOrd="0" destOrd="0" presId="urn:microsoft.com/office/officeart/2005/8/layout/hList9"/>
    <dgm:cxn modelId="{E1497122-30A0-427B-B115-92298B21EA16}" type="presParOf" srcId="{9D73CC21-FB2C-42CA-8145-5E0AD0D45361}" destId="{05712B67-59CD-4EEC-A5DE-6008EE90821A}" srcOrd="1" destOrd="0" presId="urn:microsoft.com/office/officeart/2005/8/layout/hList9"/>
    <dgm:cxn modelId="{17A747F0-BCB4-48D3-AA6C-326122D3E531}" type="presParOf" srcId="{2418186D-8618-48D8-8550-DD2A3F70163E}" destId="{A0F19D9D-7CB3-40AD-8882-BE147C8832D8}" srcOrd="2" destOrd="0" presId="urn:microsoft.com/office/officeart/2005/8/layout/hList9"/>
    <dgm:cxn modelId="{E06734B0-8F0F-43F9-941A-3D793E4FD4BB}" type="presParOf" srcId="{A0F19D9D-7CB3-40AD-8882-BE147C8832D8}" destId="{91E055A0-0CFD-4292-AD5F-A2F273C614E0}" srcOrd="0" destOrd="0" presId="urn:microsoft.com/office/officeart/2005/8/layout/hList9"/>
    <dgm:cxn modelId="{A3B3EA3C-C6B3-40EF-A84A-7F6CE707E4B7}" type="presParOf" srcId="{A0F19D9D-7CB3-40AD-8882-BE147C8832D8}" destId="{D410A727-0439-4C4A-BFE2-BD2A409E105D}" srcOrd="1" destOrd="0" presId="urn:microsoft.com/office/officeart/2005/8/layout/hList9"/>
    <dgm:cxn modelId="{5A7A9AF4-694B-401B-87C5-7A5483F4E1DE}" type="presParOf" srcId="{91F40AD2-C442-470D-B52C-FDFDC3AFE868}" destId="{F4674744-DF37-4306-99B3-DCCDA879AB9D}" srcOrd="2" destOrd="0" presId="urn:microsoft.com/office/officeart/2005/8/layout/hList9"/>
    <dgm:cxn modelId="{89F94279-183F-4A7A-B880-FC031C8816C7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何別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約心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心所法能緣慮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深了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能於境中分明了別     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境界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根但能照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不能緣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行相便淺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以根取境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識俱起                            根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不取深了但取照境功能以同根照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65518" custScaleY="87515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93914" custScaleY="219931" custLinFactNeighborX="-14573" custLinFactNeighborY="-2243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2850" custScaleY="59706" custLinFactX="-100000" custLinFactNeighborX="-121576" custLinFactNeighborY="-12112"/>
      <dgm:spPr/>
      <dgm:t>
        <a:bodyPr/>
        <a:lstStyle/>
        <a:p>
          <a:endParaRPr lang="zh-TW" altLang="en-US"/>
        </a:p>
      </dgm:t>
    </dgm:pt>
  </dgm:ptLst>
  <dgm:cxnLst>
    <dgm:cxn modelId="{908E8BD8-D10A-4D47-A273-1A6150C9EEA9}" type="presOf" srcId="{CD0CDEAD-597E-48DE-9EEB-8AC11B8B789F}" destId="{42C3FF70-220B-4C08-B34A-F90C001300F3}" srcOrd="0" destOrd="0" presId="urn:microsoft.com/office/officeart/2005/8/layout/hList9"/>
    <dgm:cxn modelId="{FE32D897-86A8-4ACC-A042-4AB8CAA4EEC3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8329424-0CD4-4261-AD7F-E40AF8EFAA01}" type="presOf" srcId="{9DA34B3F-8B26-4833-B1C0-EC1FA5B6DA8E}" destId="{D410A727-0439-4C4A-BFE2-BD2A409E105D}" srcOrd="1" destOrd="0" presId="urn:microsoft.com/office/officeart/2005/8/layout/hList9"/>
    <dgm:cxn modelId="{F59FC463-BC97-4D4A-B2B0-288D93F9CB03}" type="presOf" srcId="{9DA34B3F-8B26-4833-B1C0-EC1FA5B6DA8E}" destId="{91E055A0-0CFD-4292-AD5F-A2F273C614E0}" srcOrd="0" destOrd="0" presId="urn:microsoft.com/office/officeart/2005/8/layout/hList9"/>
    <dgm:cxn modelId="{3E5843F9-243B-4D10-A055-F2CB8041609D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A00014C-9AFB-41B2-9FD0-FA4C0FF927D4}" type="presOf" srcId="{7BEA6D00-680B-4B35-934F-9D13D6392098}" destId="{91F40AD2-C442-470D-B52C-FDFDC3AFE868}" srcOrd="0" destOrd="0" presId="urn:microsoft.com/office/officeart/2005/8/layout/hList9"/>
    <dgm:cxn modelId="{8528779A-96F1-4410-B20F-45A94A462C33}" type="presParOf" srcId="{91F40AD2-C442-470D-B52C-FDFDC3AFE868}" destId="{2CFD3B6A-E7AF-41CE-A7C6-8CCAC7F0BCF8}" srcOrd="0" destOrd="0" presId="urn:microsoft.com/office/officeart/2005/8/layout/hList9"/>
    <dgm:cxn modelId="{33A0597E-C7A7-4CD5-BCBC-718A6E658E7B}" type="presParOf" srcId="{91F40AD2-C442-470D-B52C-FDFDC3AFE868}" destId="{2418186D-8618-48D8-8550-DD2A3F70163E}" srcOrd="1" destOrd="0" presId="urn:microsoft.com/office/officeart/2005/8/layout/hList9"/>
    <dgm:cxn modelId="{2255F850-ED05-464C-9952-BFB993C9BF05}" type="presParOf" srcId="{2418186D-8618-48D8-8550-DD2A3F70163E}" destId="{B30207F4-392A-4746-B462-5DCA91271A62}" srcOrd="0" destOrd="0" presId="urn:microsoft.com/office/officeart/2005/8/layout/hList9"/>
    <dgm:cxn modelId="{476E1289-4896-4A64-9465-7F13B3D03744}" type="presParOf" srcId="{2418186D-8618-48D8-8550-DD2A3F70163E}" destId="{9D73CC21-FB2C-42CA-8145-5E0AD0D45361}" srcOrd="1" destOrd="0" presId="urn:microsoft.com/office/officeart/2005/8/layout/hList9"/>
    <dgm:cxn modelId="{391D34CA-22B4-4EDF-8CF5-48E13371A703}" type="presParOf" srcId="{9D73CC21-FB2C-42CA-8145-5E0AD0D45361}" destId="{618B317D-BD54-4860-8F38-DC158C62432E}" srcOrd="0" destOrd="0" presId="urn:microsoft.com/office/officeart/2005/8/layout/hList9"/>
    <dgm:cxn modelId="{D7CEB975-A471-40AC-8437-8FCDCFB6C315}" type="presParOf" srcId="{9D73CC21-FB2C-42CA-8145-5E0AD0D45361}" destId="{05712B67-59CD-4EEC-A5DE-6008EE90821A}" srcOrd="1" destOrd="0" presId="urn:microsoft.com/office/officeart/2005/8/layout/hList9"/>
    <dgm:cxn modelId="{BC98578E-5FD8-4731-996B-E63A235BD5D8}" type="presParOf" srcId="{2418186D-8618-48D8-8550-DD2A3F70163E}" destId="{A0F19D9D-7CB3-40AD-8882-BE147C8832D8}" srcOrd="2" destOrd="0" presId="urn:microsoft.com/office/officeart/2005/8/layout/hList9"/>
    <dgm:cxn modelId="{980CD32C-68A9-475D-B77D-FC84D3E1121A}" type="presParOf" srcId="{A0F19D9D-7CB3-40AD-8882-BE147C8832D8}" destId="{91E055A0-0CFD-4292-AD5F-A2F273C614E0}" srcOrd="0" destOrd="0" presId="urn:microsoft.com/office/officeart/2005/8/layout/hList9"/>
    <dgm:cxn modelId="{6C9DA6B0-0841-4030-A8E1-9B7D8121F395}" type="presParOf" srcId="{A0F19D9D-7CB3-40AD-8882-BE147C8832D8}" destId="{D410A727-0439-4C4A-BFE2-BD2A409E105D}" srcOrd="1" destOrd="0" presId="urn:microsoft.com/office/officeart/2005/8/layout/hList9"/>
    <dgm:cxn modelId="{387EF363-A62C-4A4D-977F-B50977062052}" type="presParOf" srcId="{91F40AD2-C442-470D-B52C-FDFDC3AFE868}" destId="{F4674744-DF37-4306-99B3-DCCDA879AB9D}" srcOrd="2" destOrd="0" presId="urn:microsoft.com/office/officeart/2005/8/layout/hList9"/>
    <dgm:cxn modelId="{E0D83695-DE73-4EB4-9B97-6EECB2C8C8A5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0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有為法滅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待因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應非滅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63439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AFC0C383-2844-48AD-9440-97D14AA5FC6C}" type="presOf" srcId="{7BEA6D00-680B-4B35-934F-9D13D6392098}" destId="{91F40AD2-C442-470D-B52C-FDFDC3AFE868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373F51D0-D2FA-49BE-B6A3-9FDB80C56497}" type="presOf" srcId="{9DA34B3F-8B26-4833-B1C0-EC1FA5B6DA8E}" destId="{D410A727-0439-4C4A-BFE2-BD2A409E105D}" srcOrd="1" destOrd="0" presId="urn:microsoft.com/office/officeart/2005/8/layout/hList9"/>
    <dgm:cxn modelId="{3B6657B4-F0A3-42A0-AD9D-248FD5475DFF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CBDF43EE-B17C-47B7-B7D8-CA618D0C0B82}" type="presOf" srcId="{ED16714F-0FEC-49BF-98B5-87CA74F077DC}" destId="{05712B67-59CD-4EEC-A5DE-6008EE90821A}" srcOrd="1" destOrd="0" presId="urn:microsoft.com/office/officeart/2005/8/layout/hList9"/>
    <dgm:cxn modelId="{7A604798-23B5-4D69-88E9-8FF576AFE8B0}" type="presOf" srcId="{9DA34B3F-8B26-4833-B1C0-EC1FA5B6DA8E}" destId="{91E055A0-0CFD-4292-AD5F-A2F273C614E0}" srcOrd="0" destOrd="0" presId="urn:microsoft.com/office/officeart/2005/8/layout/hList9"/>
    <dgm:cxn modelId="{BB35C09D-7E08-4FA5-859D-379626993330}" type="presOf" srcId="{CD0CDEAD-597E-48DE-9EEB-8AC11B8B789F}" destId="{42C3FF70-220B-4C08-B34A-F90C001300F3}" srcOrd="0" destOrd="0" presId="urn:microsoft.com/office/officeart/2005/8/layout/hList9"/>
    <dgm:cxn modelId="{CD60832B-5768-4222-B7F9-08D3137DBB94}" type="presParOf" srcId="{91F40AD2-C442-470D-B52C-FDFDC3AFE868}" destId="{2CFD3B6A-E7AF-41CE-A7C6-8CCAC7F0BCF8}" srcOrd="0" destOrd="0" presId="urn:microsoft.com/office/officeart/2005/8/layout/hList9"/>
    <dgm:cxn modelId="{9C70D253-DCEE-427E-B156-DCE97B9D57B8}" type="presParOf" srcId="{91F40AD2-C442-470D-B52C-FDFDC3AFE868}" destId="{2418186D-8618-48D8-8550-DD2A3F70163E}" srcOrd="1" destOrd="0" presId="urn:microsoft.com/office/officeart/2005/8/layout/hList9"/>
    <dgm:cxn modelId="{E1ABD3AC-F8D1-478E-9EBD-B26465834F47}" type="presParOf" srcId="{2418186D-8618-48D8-8550-DD2A3F70163E}" destId="{B30207F4-392A-4746-B462-5DCA91271A62}" srcOrd="0" destOrd="0" presId="urn:microsoft.com/office/officeart/2005/8/layout/hList9"/>
    <dgm:cxn modelId="{C1FBD0A1-B425-4B3D-970A-D4C78DD69079}" type="presParOf" srcId="{2418186D-8618-48D8-8550-DD2A3F70163E}" destId="{9D73CC21-FB2C-42CA-8145-5E0AD0D45361}" srcOrd="1" destOrd="0" presId="urn:microsoft.com/office/officeart/2005/8/layout/hList9"/>
    <dgm:cxn modelId="{D7963A16-FF46-4B14-A7B8-0441DA2C368F}" type="presParOf" srcId="{9D73CC21-FB2C-42CA-8145-5E0AD0D45361}" destId="{618B317D-BD54-4860-8F38-DC158C62432E}" srcOrd="0" destOrd="0" presId="urn:microsoft.com/office/officeart/2005/8/layout/hList9"/>
    <dgm:cxn modelId="{36B6DC77-DE6C-46D5-8A52-B47E490D8C59}" type="presParOf" srcId="{9D73CC21-FB2C-42CA-8145-5E0AD0D45361}" destId="{05712B67-59CD-4EEC-A5DE-6008EE90821A}" srcOrd="1" destOrd="0" presId="urn:microsoft.com/office/officeart/2005/8/layout/hList9"/>
    <dgm:cxn modelId="{0F8CEF4E-1E1F-4472-B9C9-DFFBBBCF1212}" type="presParOf" srcId="{2418186D-8618-48D8-8550-DD2A3F70163E}" destId="{A0F19D9D-7CB3-40AD-8882-BE147C8832D8}" srcOrd="2" destOrd="0" presId="urn:microsoft.com/office/officeart/2005/8/layout/hList9"/>
    <dgm:cxn modelId="{F07FCA2E-5766-40B5-817E-06CC9FDE6AC2}" type="presParOf" srcId="{A0F19D9D-7CB3-40AD-8882-BE147C8832D8}" destId="{91E055A0-0CFD-4292-AD5F-A2F273C614E0}" srcOrd="0" destOrd="0" presId="urn:microsoft.com/office/officeart/2005/8/layout/hList9"/>
    <dgm:cxn modelId="{927988C4-6452-4DC0-AE21-42544CBB4EB5}" type="presParOf" srcId="{A0F19D9D-7CB3-40AD-8882-BE147C8832D8}" destId="{D410A727-0439-4C4A-BFE2-BD2A409E105D}" srcOrd="1" destOrd="0" presId="urn:microsoft.com/office/officeart/2005/8/layout/hList9"/>
    <dgm:cxn modelId="{ECF9788F-0263-493E-9759-BE07A70AB6EF}" type="presParOf" srcId="{91F40AD2-C442-470D-B52C-FDFDC3AFE868}" destId="{F4674744-DF37-4306-99B3-DCCDA879AB9D}" srcOrd="2" destOrd="0" presId="urn:microsoft.com/office/officeart/2005/8/layout/hList9"/>
    <dgm:cxn modelId="{1AEE2379-62D0-44E9-9DF3-9629F57CD082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1.xml><?xml version="1.0" encoding="utf-8"?>
<dgm:dataModel xmlns:dgm="http://schemas.openxmlformats.org/drawingml/2006/diagram" xmlns:a="http://schemas.openxmlformats.org/drawingml/2006/main">
  <dgm:ptLst>
    <dgm:pt modelId="{AC07BE2D-5566-49CD-A685-E0297D45EA6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93BFE493-FDB8-4B46-B0C3-5E4DCCE8EDC6}">
      <dgm:prSet phldrT="[文字]" custT="1"/>
      <dgm:spPr/>
      <dgm:t>
        <a:bodyPr/>
        <a:lstStyle/>
        <a:p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約</a:t>
          </a:r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動性例前破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40058221-8407-4ABB-BE40-F94250ADF271}" type="parTrans" cxnId="{61A50C9C-B61B-4947-8629-03852BFA4F3C}">
      <dgm:prSet/>
      <dgm:spPr/>
      <dgm:t>
        <a:bodyPr/>
        <a:lstStyle/>
        <a:p>
          <a:endParaRPr lang="zh-TW" altLang="en-US"/>
        </a:p>
      </dgm:t>
    </dgm:pt>
    <dgm:pt modelId="{3BD0CEF9-3459-4105-A4E3-0181115729A8}" type="sibTrans" cxnId="{61A50C9C-B61B-4947-8629-03852BFA4F3C}">
      <dgm:prSet/>
      <dgm:spPr/>
      <dgm:t>
        <a:bodyPr/>
        <a:lstStyle/>
        <a:p>
          <a:endParaRPr lang="zh-TW" altLang="en-US"/>
        </a:p>
      </dgm:t>
    </dgm:pt>
    <dgm:pt modelId="{B6CC694B-E970-4504-A423-B08FFA1B5203}">
      <dgm:prSet phldrT="[文字]" custT="1"/>
      <dgm:spPr/>
      <dgm:t>
        <a:bodyPr/>
        <a:lstStyle/>
        <a:p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約</a:t>
          </a:r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動因不成破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1D407222-5EBE-45E1-8C68-BA233247E637}" type="parTrans" cxnId="{36E0C06F-657D-4C28-A405-E018561376AD}">
      <dgm:prSet/>
      <dgm:spPr/>
      <dgm:t>
        <a:bodyPr/>
        <a:lstStyle/>
        <a:p>
          <a:endParaRPr lang="zh-TW" altLang="en-US"/>
        </a:p>
      </dgm:t>
    </dgm:pt>
    <dgm:pt modelId="{D57114EF-084D-4D41-BD12-EEA0EA4868A7}" type="sibTrans" cxnId="{36E0C06F-657D-4C28-A405-E018561376AD}">
      <dgm:prSet/>
      <dgm:spPr/>
      <dgm:t>
        <a:bodyPr/>
        <a:lstStyle/>
        <a:p>
          <a:endParaRPr lang="zh-TW" altLang="en-US"/>
        </a:p>
      </dgm:t>
    </dgm:pt>
    <dgm:pt modelId="{6869D0AF-AE6C-4AF9-8053-BEE2BC7D1DE7}" type="pres">
      <dgm:prSet presAssocID="{AC07BE2D-5566-49CD-A685-E0297D45EA64}" presName="compositeShape" presStyleCnt="0">
        <dgm:presLayoutVars>
          <dgm:dir/>
          <dgm:resizeHandles/>
        </dgm:presLayoutVars>
      </dgm:prSet>
      <dgm:spPr/>
    </dgm:pt>
    <dgm:pt modelId="{962FC914-3BA5-4920-B224-76667D5CEA04}" type="pres">
      <dgm:prSet presAssocID="{AC07BE2D-5566-49CD-A685-E0297D45EA64}" presName="pyramid" presStyleLbl="node1" presStyleIdx="0" presStyleCnt="1" custScaleX="136666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prstGeom prst="verticalScroll">
          <a:avLst/>
        </a:prstGeom>
        <a:solidFill>
          <a:schemeClr val="accent4">
            <a:lumMod val="40000"/>
            <a:lumOff val="60000"/>
          </a:schemeClr>
        </a:solidFill>
      </dgm:spPr>
    </dgm:pt>
    <dgm:pt modelId="{5F6288EC-2C68-4CF5-A7D9-5405C4242FE0}" type="pres">
      <dgm:prSet presAssocID="{AC07BE2D-5566-49CD-A685-E0297D45EA64}" presName="theList" presStyleCnt="0"/>
      <dgm:spPr/>
    </dgm:pt>
    <dgm:pt modelId="{0BD03BF6-8DED-4ABD-BC1E-DC0D7425E55A}" type="pres">
      <dgm:prSet presAssocID="{93BFE493-FDB8-4B46-B0C3-5E4DCCE8EDC6}" presName="aNode" presStyleLbl="fgAcc1" presStyleIdx="0" presStyleCnt="2" custScaleX="106410" custLinFactY="11722" custLinFactNeighborX="-154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3DA7D457-C6FA-4855-876D-9056D1161800}" type="pres">
      <dgm:prSet presAssocID="{93BFE493-FDB8-4B46-B0C3-5E4DCCE8EDC6}" presName="aSpace" presStyleCnt="0"/>
      <dgm:spPr/>
    </dgm:pt>
    <dgm:pt modelId="{79F12635-1D4A-40BD-9E35-6DA46A1D9903}" type="pres">
      <dgm:prSet presAssocID="{B6CC694B-E970-4504-A423-B08FFA1B5203}" presName="aNode" presStyleLbl="fgAcc1" presStyleIdx="1" presStyleCnt="2" custScaleX="108854" custLinFactY="10943" custLinFactNeighborX="870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299DFA3D-56C4-4DEE-833B-0C4DBB60ED47}" type="pres">
      <dgm:prSet presAssocID="{B6CC694B-E970-4504-A423-B08FFA1B5203}" presName="aSpace" presStyleCnt="0"/>
      <dgm:spPr/>
    </dgm:pt>
  </dgm:ptLst>
  <dgm:cxnLst>
    <dgm:cxn modelId="{EED2592B-E69D-4D1E-A66E-9EE91324D8D8}" type="presOf" srcId="{AC07BE2D-5566-49CD-A685-E0297D45EA64}" destId="{6869D0AF-AE6C-4AF9-8053-BEE2BC7D1DE7}" srcOrd="0" destOrd="0" presId="urn:microsoft.com/office/officeart/2005/8/layout/pyramid2"/>
    <dgm:cxn modelId="{D06F280C-C3D9-4CCA-8496-43583463E98B}" type="presOf" srcId="{B6CC694B-E970-4504-A423-B08FFA1B5203}" destId="{79F12635-1D4A-40BD-9E35-6DA46A1D9903}" srcOrd="0" destOrd="0" presId="urn:microsoft.com/office/officeart/2005/8/layout/pyramid2"/>
    <dgm:cxn modelId="{61A50C9C-B61B-4947-8629-03852BFA4F3C}" srcId="{AC07BE2D-5566-49CD-A685-E0297D45EA64}" destId="{93BFE493-FDB8-4B46-B0C3-5E4DCCE8EDC6}" srcOrd="0" destOrd="0" parTransId="{40058221-8407-4ABB-BE40-F94250ADF271}" sibTransId="{3BD0CEF9-3459-4105-A4E3-0181115729A8}"/>
    <dgm:cxn modelId="{31EF7AB0-4312-41F1-A2A0-FF14C719CCA2}" type="presOf" srcId="{93BFE493-FDB8-4B46-B0C3-5E4DCCE8EDC6}" destId="{0BD03BF6-8DED-4ABD-BC1E-DC0D7425E55A}" srcOrd="0" destOrd="0" presId="urn:microsoft.com/office/officeart/2005/8/layout/pyramid2"/>
    <dgm:cxn modelId="{36E0C06F-657D-4C28-A405-E018561376AD}" srcId="{AC07BE2D-5566-49CD-A685-E0297D45EA64}" destId="{B6CC694B-E970-4504-A423-B08FFA1B5203}" srcOrd="1" destOrd="0" parTransId="{1D407222-5EBE-45E1-8C68-BA233247E637}" sibTransId="{D57114EF-084D-4D41-BD12-EEA0EA4868A7}"/>
    <dgm:cxn modelId="{A589CF95-D65D-48DC-BF90-392D913868B6}" type="presParOf" srcId="{6869D0AF-AE6C-4AF9-8053-BEE2BC7D1DE7}" destId="{962FC914-3BA5-4920-B224-76667D5CEA04}" srcOrd="0" destOrd="0" presId="urn:microsoft.com/office/officeart/2005/8/layout/pyramid2"/>
    <dgm:cxn modelId="{5E472418-2B0A-4940-8F69-02755BF88A0E}" type="presParOf" srcId="{6869D0AF-AE6C-4AF9-8053-BEE2BC7D1DE7}" destId="{5F6288EC-2C68-4CF5-A7D9-5405C4242FE0}" srcOrd="1" destOrd="0" presId="urn:microsoft.com/office/officeart/2005/8/layout/pyramid2"/>
    <dgm:cxn modelId="{74913D04-B532-4478-A597-4156BC32F616}" type="presParOf" srcId="{5F6288EC-2C68-4CF5-A7D9-5405C4242FE0}" destId="{0BD03BF6-8DED-4ABD-BC1E-DC0D7425E55A}" srcOrd="0" destOrd="0" presId="urn:microsoft.com/office/officeart/2005/8/layout/pyramid2"/>
    <dgm:cxn modelId="{8360B0D3-ABB8-494E-8DAF-DB88A1AC6698}" type="presParOf" srcId="{5F6288EC-2C68-4CF5-A7D9-5405C4242FE0}" destId="{3DA7D457-C6FA-4855-876D-9056D1161800}" srcOrd="1" destOrd="0" presId="urn:microsoft.com/office/officeart/2005/8/layout/pyramid2"/>
    <dgm:cxn modelId="{F775099E-8D96-43D4-98BC-336AB16ECE02}" type="presParOf" srcId="{5F6288EC-2C68-4CF5-A7D9-5405C4242FE0}" destId="{79F12635-1D4A-40BD-9E35-6DA46A1D9903}" srcOrd="2" destOrd="0" presId="urn:microsoft.com/office/officeart/2005/8/layout/pyramid2"/>
    <dgm:cxn modelId="{E625D84E-551E-44C3-83C7-E2F06B5CD5F3}" type="presParOf" srcId="{5F6288EC-2C68-4CF5-A7D9-5405C4242FE0}" destId="{299DFA3D-56C4-4DEE-833B-0C4DBB60ED47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2.xml><?xml version="1.0" encoding="utf-8"?>
<dgm:dataModel xmlns:dgm="http://schemas.openxmlformats.org/drawingml/2006/diagram" xmlns:a="http://schemas.openxmlformats.org/drawingml/2006/main">
  <dgm:ptLst>
    <dgm:pt modelId="{AC07BE2D-5566-49CD-A685-E0297D45EA6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B6CC694B-E970-4504-A423-B08FFA1B5203}">
      <dgm:prSet phldrT="[文字]" custT="1"/>
      <dgm:spPr/>
      <dgm:t>
        <a:bodyPr/>
        <a:lstStyle/>
        <a:p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約</a:t>
          </a:r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風無表示破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1D407222-5EBE-45E1-8C68-BA233247E637}" type="parTrans" cxnId="{36E0C06F-657D-4C28-A405-E018561376AD}">
      <dgm:prSet/>
      <dgm:spPr/>
      <dgm:t>
        <a:bodyPr/>
        <a:lstStyle/>
        <a:p>
          <a:endParaRPr lang="zh-TW" altLang="en-US"/>
        </a:p>
      </dgm:t>
    </dgm:pt>
    <dgm:pt modelId="{D57114EF-084D-4D41-BD12-EEA0EA4868A7}" type="sibTrans" cxnId="{36E0C06F-657D-4C28-A405-E018561376AD}">
      <dgm:prSet/>
      <dgm:spPr/>
      <dgm:t>
        <a:bodyPr/>
        <a:lstStyle/>
        <a:p>
          <a:endParaRPr lang="zh-TW" altLang="en-US"/>
        </a:p>
      </dgm:t>
    </dgm:pt>
    <dgm:pt modelId="{F94634A3-273B-4A82-920F-D067DC7815C7}">
      <dgm:prSet custT="1"/>
      <dgm:spPr/>
      <dgm:t>
        <a:bodyPr/>
        <a:lstStyle/>
        <a:p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約</a:t>
          </a:r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觸非善惡破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C0235DAE-39A2-48BB-94E2-9B452FE55C7D}" type="parTrans" cxnId="{663EC5FE-C244-4606-B618-7E273139BC5C}">
      <dgm:prSet/>
      <dgm:spPr/>
      <dgm:t>
        <a:bodyPr/>
        <a:lstStyle/>
        <a:p>
          <a:endParaRPr lang="zh-TW" altLang="en-US"/>
        </a:p>
      </dgm:t>
    </dgm:pt>
    <dgm:pt modelId="{7ED87DA8-13DB-4A4F-8476-6579AA840E67}" type="sibTrans" cxnId="{663EC5FE-C244-4606-B618-7E273139BC5C}">
      <dgm:prSet/>
      <dgm:spPr/>
      <dgm:t>
        <a:bodyPr/>
        <a:lstStyle/>
        <a:p>
          <a:endParaRPr lang="zh-TW" altLang="en-US"/>
        </a:p>
      </dgm:t>
    </dgm:pt>
    <dgm:pt modelId="{7EBE9AFD-D014-4984-8B76-277FD7C6BADA}">
      <dgm:prSet custT="1"/>
      <dgm:spPr/>
      <dgm:t>
        <a:bodyPr/>
        <a:lstStyle/>
        <a:p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約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類顯香味破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3A7D8006-883A-472B-A749-A40201C50CDA}" type="parTrans" cxnId="{ED88D65A-F7F7-4D1C-A34D-78CC06040E11}">
      <dgm:prSet/>
      <dgm:spPr/>
      <dgm:t>
        <a:bodyPr/>
        <a:lstStyle/>
        <a:p>
          <a:endParaRPr lang="zh-TW" altLang="en-US"/>
        </a:p>
      </dgm:t>
    </dgm:pt>
    <dgm:pt modelId="{6F8401AD-B233-4B18-B0BC-40E7FBA580AC}" type="sibTrans" cxnId="{ED88D65A-F7F7-4D1C-A34D-78CC06040E11}">
      <dgm:prSet/>
      <dgm:spPr/>
      <dgm:t>
        <a:bodyPr/>
        <a:lstStyle/>
        <a:p>
          <a:endParaRPr lang="zh-TW" altLang="en-US"/>
        </a:p>
      </dgm:t>
    </dgm:pt>
    <dgm:pt modelId="{6869D0AF-AE6C-4AF9-8053-BEE2BC7D1DE7}" type="pres">
      <dgm:prSet presAssocID="{AC07BE2D-5566-49CD-A685-E0297D45EA64}" presName="compositeShape" presStyleCnt="0">
        <dgm:presLayoutVars>
          <dgm:dir/>
          <dgm:resizeHandles/>
        </dgm:presLayoutVars>
      </dgm:prSet>
      <dgm:spPr/>
    </dgm:pt>
    <dgm:pt modelId="{962FC914-3BA5-4920-B224-76667D5CEA04}" type="pres">
      <dgm:prSet presAssocID="{AC07BE2D-5566-49CD-A685-E0297D45EA64}" presName="pyramid" presStyleLbl="node1" presStyleIdx="0" presStyleCnt="1" custScaleX="136666" custLinFactNeighborX="-2878" custLinFactNeighborY="1389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prstGeom prst="verticalScroll">
          <a:avLst/>
        </a:prstGeom>
        <a:solidFill>
          <a:schemeClr val="accent4">
            <a:lumMod val="40000"/>
            <a:lumOff val="60000"/>
          </a:schemeClr>
        </a:solidFill>
      </dgm:spPr>
    </dgm:pt>
    <dgm:pt modelId="{5F6288EC-2C68-4CF5-A7D9-5405C4242FE0}" type="pres">
      <dgm:prSet presAssocID="{AC07BE2D-5566-49CD-A685-E0297D45EA64}" presName="theList" presStyleCnt="0"/>
      <dgm:spPr/>
    </dgm:pt>
    <dgm:pt modelId="{79F12635-1D4A-40BD-9E35-6DA46A1D9903}" type="pres">
      <dgm:prSet presAssocID="{B6CC694B-E970-4504-A423-B08FFA1B5203}" presName="aNode" presStyleLbl="fgAcc1" presStyleIdx="0" presStyleCnt="3" custScaleX="107859" custLinFactY="23320" custLinFactNeighborX="0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299DFA3D-56C4-4DEE-833B-0C4DBB60ED47}" type="pres">
      <dgm:prSet presAssocID="{B6CC694B-E970-4504-A423-B08FFA1B5203}" presName="aSpace" presStyleCnt="0"/>
      <dgm:spPr/>
    </dgm:pt>
    <dgm:pt modelId="{FACC1A6A-597C-4CF4-A7E6-A94EAF2C5FD1}" type="pres">
      <dgm:prSet presAssocID="{F94634A3-273B-4A82-920F-D067DC7815C7}" presName="aNode" presStyleLbl="fgAcc1" presStyleIdx="1" presStyleCnt="3" custScaleX="105852" custLinFactY="22104" custLinFactNeighborX="-1003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8C23D3BB-2552-47AC-9780-3AED19794410}" type="pres">
      <dgm:prSet presAssocID="{F94634A3-273B-4A82-920F-D067DC7815C7}" presName="aSpace" presStyleCnt="0"/>
      <dgm:spPr/>
    </dgm:pt>
    <dgm:pt modelId="{9BAAE95B-C374-4FFB-A261-40DBCDC9EB87}" type="pres">
      <dgm:prSet presAssocID="{7EBE9AFD-D014-4984-8B76-277FD7C6BADA}" presName="aNode" presStyleLbl="fgAcc1" presStyleIdx="2" presStyleCnt="3" custLinFactY="19259" custLinFactNeighborX="-3929" custLinFactNeighborY="100000">
        <dgm:presLayoutVars>
          <dgm:bulletEnabled val="1"/>
        </dgm:presLayoutVars>
      </dgm:prSet>
      <dgm:spPr>
        <a:prstGeom prst="flowChartDelay">
          <a:avLst/>
        </a:prstGeom>
      </dgm:spPr>
      <dgm:t>
        <a:bodyPr/>
        <a:lstStyle/>
        <a:p>
          <a:endParaRPr lang="zh-TW" altLang="en-US"/>
        </a:p>
      </dgm:t>
    </dgm:pt>
    <dgm:pt modelId="{F0D77D1C-D371-4534-B229-B6113474BC9B}" type="pres">
      <dgm:prSet presAssocID="{7EBE9AFD-D014-4984-8B76-277FD7C6BADA}" presName="aSpace" presStyleCnt="0"/>
      <dgm:spPr/>
    </dgm:pt>
  </dgm:ptLst>
  <dgm:cxnLst>
    <dgm:cxn modelId="{36E0C06F-657D-4C28-A405-E018561376AD}" srcId="{AC07BE2D-5566-49CD-A685-E0297D45EA64}" destId="{B6CC694B-E970-4504-A423-B08FFA1B5203}" srcOrd="0" destOrd="0" parTransId="{1D407222-5EBE-45E1-8C68-BA233247E637}" sibTransId="{D57114EF-084D-4D41-BD12-EEA0EA4868A7}"/>
    <dgm:cxn modelId="{9F4EE034-439A-46F1-97E9-43B2948D217D}" type="presOf" srcId="{7EBE9AFD-D014-4984-8B76-277FD7C6BADA}" destId="{9BAAE95B-C374-4FFB-A261-40DBCDC9EB87}" srcOrd="0" destOrd="0" presId="urn:microsoft.com/office/officeart/2005/8/layout/pyramid2"/>
    <dgm:cxn modelId="{B4544A44-167F-4C7E-9660-215B0C6A8D4A}" type="presOf" srcId="{B6CC694B-E970-4504-A423-B08FFA1B5203}" destId="{79F12635-1D4A-40BD-9E35-6DA46A1D9903}" srcOrd="0" destOrd="0" presId="urn:microsoft.com/office/officeart/2005/8/layout/pyramid2"/>
    <dgm:cxn modelId="{CC2CC431-0874-47D0-AAD9-911268CE8B9B}" type="presOf" srcId="{F94634A3-273B-4A82-920F-D067DC7815C7}" destId="{FACC1A6A-597C-4CF4-A7E6-A94EAF2C5FD1}" srcOrd="0" destOrd="0" presId="urn:microsoft.com/office/officeart/2005/8/layout/pyramid2"/>
    <dgm:cxn modelId="{663EC5FE-C244-4606-B618-7E273139BC5C}" srcId="{AC07BE2D-5566-49CD-A685-E0297D45EA64}" destId="{F94634A3-273B-4A82-920F-D067DC7815C7}" srcOrd="1" destOrd="0" parTransId="{C0235DAE-39A2-48BB-94E2-9B452FE55C7D}" sibTransId="{7ED87DA8-13DB-4A4F-8476-6579AA840E67}"/>
    <dgm:cxn modelId="{088AF326-88D6-4B15-B0CA-A8F35FD55AA7}" type="presOf" srcId="{AC07BE2D-5566-49CD-A685-E0297D45EA64}" destId="{6869D0AF-AE6C-4AF9-8053-BEE2BC7D1DE7}" srcOrd="0" destOrd="0" presId="urn:microsoft.com/office/officeart/2005/8/layout/pyramid2"/>
    <dgm:cxn modelId="{ED88D65A-F7F7-4D1C-A34D-78CC06040E11}" srcId="{AC07BE2D-5566-49CD-A685-E0297D45EA64}" destId="{7EBE9AFD-D014-4984-8B76-277FD7C6BADA}" srcOrd="2" destOrd="0" parTransId="{3A7D8006-883A-472B-A749-A40201C50CDA}" sibTransId="{6F8401AD-B233-4B18-B0BC-40E7FBA580AC}"/>
    <dgm:cxn modelId="{4CFB317F-19EA-4172-968C-52E70416B7A1}" type="presParOf" srcId="{6869D0AF-AE6C-4AF9-8053-BEE2BC7D1DE7}" destId="{962FC914-3BA5-4920-B224-76667D5CEA04}" srcOrd="0" destOrd="0" presId="urn:microsoft.com/office/officeart/2005/8/layout/pyramid2"/>
    <dgm:cxn modelId="{C2447C4E-E511-49FA-B798-998FFF7FBB85}" type="presParOf" srcId="{6869D0AF-AE6C-4AF9-8053-BEE2BC7D1DE7}" destId="{5F6288EC-2C68-4CF5-A7D9-5405C4242FE0}" srcOrd="1" destOrd="0" presId="urn:microsoft.com/office/officeart/2005/8/layout/pyramid2"/>
    <dgm:cxn modelId="{DCD226F3-AC2E-4B25-8B33-942C7B80F937}" type="presParOf" srcId="{5F6288EC-2C68-4CF5-A7D9-5405C4242FE0}" destId="{79F12635-1D4A-40BD-9E35-6DA46A1D9903}" srcOrd="0" destOrd="0" presId="urn:microsoft.com/office/officeart/2005/8/layout/pyramid2"/>
    <dgm:cxn modelId="{0DE92DB8-9916-4E5B-9654-1F50A46E14D4}" type="presParOf" srcId="{5F6288EC-2C68-4CF5-A7D9-5405C4242FE0}" destId="{299DFA3D-56C4-4DEE-833B-0C4DBB60ED47}" srcOrd="1" destOrd="0" presId="urn:microsoft.com/office/officeart/2005/8/layout/pyramid2"/>
    <dgm:cxn modelId="{C5FB6844-5C72-4242-9EF0-F864FE2D0D37}" type="presParOf" srcId="{5F6288EC-2C68-4CF5-A7D9-5405C4242FE0}" destId="{FACC1A6A-597C-4CF4-A7E6-A94EAF2C5FD1}" srcOrd="2" destOrd="0" presId="urn:microsoft.com/office/officeart/2005/8/layout/pyramid2"/>
    <dgm:cxn modelId="{53A4DF88-4634-41F0-8284-FB565B6CA936}" type="presParOf" srcId="{5F6288EC-2C68-4CF5-A7D9-5405C4242FE0}" destId="{8C23D3BB-2552-47AC-9780-3AED19794410}" srcOrd="3" destOrd="0" presId="urn:microsoft.com/office/officeart/2005/8/layout/pyramid2"/>
    <dgm:cxn modelId="{96F1F8D2-2417-43A3-A975-8AF54302704F}" type="presParOf" srcId="{5F6288EC-2C68-4CF5-A7D9-5405C4242FE0}" destId="{9BAAE95B-C374-4FFB-A261-40DBCDC9EB87}" srcOrd="4" destOrd="0" presId="urn:microsoft.com/office/officeart/2005/8/layout/pyramid2"/>
    <dgm:cxn modelId="{9F2BBAF3-6A08-4B95-9F8A-C03292BCDD2A}" type="presParOf" srcId="{5F6288EC-2C68-4CF5-A7D9-5405C4242FE0}" destId="{F0D77D1C-D371-4534-B229-B6113474BC9B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3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andhari Unicode"/>
              <a:ea typeface="微軟正黑體" pitchFamily="34" charset="-120"/>
            </a:rPr>
            <a:t>2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有色非顯非形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心所引生能動手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不然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63439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5ADD38AF-EC08-4F6A-A904-0436717BD3E4}" type="presOf" srcId="{CD0CDEAD-597E-48DE-9EEB-8AC11B8B789F}" destId="{42C3FF70-220B-4C08-B34A-F90C001300F3}" srcOrd="0" destOrd="0" presId="urn:microsoft.com/office/officeart/2005/8/layout/hList9"/>
    <dgm:cxn modelId="{28BC9A12-D97B-40E4-A465-7D3E1C23A973}" type="presOf" srcId="{9DA34B3F-8B26-4833-B1C0-EC1FA5B6DA8E}" destId="{D410A727-0439-4C4A-BFE2-BD2A409E105D}" srcOrd="1" destOrd="0" presId="urn:microsoft.com/office/officeart/2005/8/layout/hList9"/>
    <dgm:cxn modelId="{0EEE9EE5-6743-4CD4-A60A-183E31C534F5}" type="presOf" srcId="{7BEA6D00-680B-4B35-934F-9D13D6392098}" destId="{91F40AD2-C442-470D-B52C-FDFDC3AFE868}" srcOrd="0" destOrd="0" presId="urn:microsoft.com/office/officeart/2005/8/layout/hList9"/>
    <dgm:cxn modelId="{158B897B-DC7C-4114-AE17-90B90BFE33AD}" type="presOf" srcId="{ED16714F-0FEC-49BF-98B5-87CA74F077DC}" destId="{618B317D-BD54-4860-8F38-DC158C62432E}" srcOrd="0" destOrd="0" presId="urn:microsoft.com/office/officeart/2005/8/layout/hList9"/>
    <dgm:cxn modelId="{D76EB119-F29D-487E-98D5-DAE888094051}" type="presOf" srcId="{ED16714F-0FEC-49BF-98B5-87CA74F077DC}" destId="{05712B67-59CD-4EEC-A5DE-6008EE90821A}" srcOrd="1" destOrd="0" presId="urn:microsoft.com/office/officeart/2005/8/layout/hList9"/>
    <dgm:cxn modelId="{65F9593E-E36A-49A8-910C-DF44F48F7B15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8E1722E7-D5A1-4101-9D05-1D7868951385}" type="presParOf" srcId="{91F40AD2-C442-470D-B52C-FDFDC3AFE868}" destId="{2CFD3B6A-E7AF-41CE-A7C6-8CCAC7F0BCF8}" srcOrd="0" destOrd="0" presId="urn:microsoft.com/office/officeart/2005/8/layout/hList9"/>
    <dgm:cxn modelId="{BFBA0C8F-93AC-4776-970A-7E1FCEF6E59C}" type="presParOf" srcId="{91F40AD2-C442-470D-B52C-FDFDC3AFE868}" destId="{2418186D-8618-48D8-8550-DD2A3F70163E}" srcOrd="1" destOrd="0" presId="urn:microsoft.com/office/officeart/2005/8/layout/hList9"/>
    <dgm:cxn modelId="{0D3823F6-8292-4223-B75C-1F067D049207}" type="presParOf" srcId="{2418186D-8618-48D8-8550-DD2A3F70163E}" destId="{B30207F4-392A-4746-B462-5DCA91271A62}" srcOrd="0" destOrd="0" presId="urn:microsoft.com/office/officeart/2005/8/layout/hList9"/>
    <dgm:cxn modelId="{9A58FAC9-F1D9-4334-9653-29BB5A93D69E}" type="presParOf" srcId="{2418186D-8618-48D8-8550-DD2A3F70163E}" destId="{9D73CC21-FB2C-42CA-8145-5E0AD0D45361}" srcOrd="1" destOrd="0" presId="urn:microsoft.com/office/officeart/2005/8/layout/hList9"/>
    <dgm:cxn modelId="{F85B0C72-9B3E-4E0D-AE96-46C2640456E6}" type="presParOf" srcId="{9D73CC21-FB2C-42CA-8145-5E0AD0D45361}" destId="{618B317D-BD54-4860-8F38-DC158C62432E}" srcOrd="0" destOrd="0" presId="urn:microsoft.com/office/officeart/2005/8/layout/hList9"/>
    <dgm:cxn modelId="{C734FECF-5869-41D2-A665-B1213251B006}" type="presParOf" srcId="{9D73CC21-FB2C-42CA-8145-5E0AD0D45361}" destId="{05712B67-59CD-4EEC-A5DE-6008EE90821A}" srcOrd="1" destOrd="0" presId="urn:microsoft.com/office/officeart/2005/8/layout/hList9"/>
    <dgm:cxn modelId="{87FA0D1E-ABC9-4C05-9627-2EFF2109BE1A}" type="presParOf" srcId="{2418186D-8618-48D8-8550-DD2A3F70163E}" destId="{A0F19D9D-7CB3-40AD-8882-BE147C8832D8}" srcOrd="2" destOrd="0" presId="urn:microsoft.com/office/officeart/2005/8/layout/hList9"/>
    <dgm:cxn modelId="{14FDC8AD-A8C8-4D75-8F8E-BC8B3BAA0732}" type="presParOf" srcId="{A0F19D9D-7CB3-40AD-8882-BE147C8832D8}" destId="{91E055A0-0CFD-4292-AD5F-A2F273C614E0}" srcOrd="0" destOrd="0" presId="urn:microsoft.com/office/officeart/2005/8/layout/hList9"/>
    <dgm:cxn modelId="{A96B6287-1D6B-4364-B6F5-8166FE6FADC0}" type="presParOf" srcId="{A0F19D9D-7CB3-40AD-8882-BE147C8832D8}" destId="{D410A727-0439-4C4A-BFE2-BD2A409E105D}" srcOrd="1" destOrd="0" presId="urn:microsoft.com/office/officeart/2005/8/layout/hList9"/>
    <dgm:cxn modelId="{65705DCC-F597-4F4D-B8E7-988355E54B76}" type="presParOf" srcId="{91F40AD2-C442-470D-B52C-FDFDC3AFE868}" destId="{F4674744-DF37-4306-99B3-DCCDA879AB9D}" srcOrd="2" destOrd="0" presId="urn:microsoft.com/office/officeart/2005/8/layout/hList9"/>
    <dgm:cxn modelId="{62AC8046-7833-4DF6-B2BB-5C42C92EC63C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andhari Unicode"/>
              <a:ea typeface="微軟正黑體" pitchFamily="34" charset="-120"/>
            </a:rPr>
            <a:t>2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有色非顯非形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心所引生能動手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不然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63439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B288BB39-1095-45BF-B721-DDB887006112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2AF81B9-4FFB-4DBE-845B-65841B0AA0CE}" type="presOf" srcId="{CD0CDEAD-597E-48DE-9EEB-8AC11B8B789F}" destId="{42C3FF70-220B-4C08-B34A-F90C001300F3}" srcOrd="0" destOrd="0" presId="urn:microsoft.com/office/officeart/2005/8/layout/hList9"/>
    <dgm:cxn modelId="{EEC01179-2AF0-442D-9F28-B45CDAA4AF30}" type="presOf" srcId="{9DA34B3F-8B26-4833-B1C0-EC1FA5B6DA8E}" destId="{D410A727-0439-4C4A-BFE2-BD2A409E105D}" srcOrd="1" destOrd="0" presId="urn:microsoft.com/office/officeart/2005/8/layout/hList9"/>
    <dgm:cxn modelId="{D890528E-BE9D-4676-96FA-67AD3D799D9F}" type="presOf" srcId="{9DA34B3F-8B26-4833-B1C0-EC1FA5B6DA8E}" destId="{91E055A0-0CFD-4292-AD5F-A2F273C614E0}" srcOrd="0" destOrd="0" presId="urn:microsoft.com/office/officeart/2005/8/layout/hList9"/>
    <dgm:cxn modelId="{25110994-0CBE-497D-A9E0-45749320B460}" type="presOf" srcId="{ED16714F-0FEC-49BF-98B5-87CA74F077DC}" destId="{05712B67-59CD-4EEC-A5DE-6008EE90821A}" srcOrd="1" destOrd="0" presId="urn:microsoft.com/office/officeart/2005/8/layout/hList9"/>
    <dgm:cxn modelId="{977C3BAD-3714-4CD2-8CDA-157CEDD1D729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1C4E75E0-F479-4143-93E5-80974C1F83CF}" type="presParOf" srcId="{91F40AD2-C442-470D-B52C-FDFDC3AFE868}" destId="{2CFD3B6A-E7AF-41CE-A7C6-8CCAC7F0BCF8}" srcOrd="0" destOrd="0" presId="urn:microsoft.com/office/officeart/2005/8/layout/hList9"/>
    <dgm:cxn modelId="{7A04AA32-7987-495A-A13A-0645DDE86F73}" type="presParOf" srcId="{91F40AD2-C442-470D-B52C-FDFDC3AFE868}" destId="{2418186D-8618-48D8-8550-DD2A3F70163E}" srcOrd="1" destOrd="0" presId="urn:microsoft.com/office/officeart/2005/8/layout/hList9"/>
    <dgm:cxn modelId="{EFB40EA9-5589-4B4F-9629-340516B88D02}" type="presParOf" srcId="{2418186D-8618-48D8-8550-DD2A3F70163E}" destId="{B30207F4-392A-4746-B462-5DCA91271A62}" srcOrd="0" destOrd="0" presId="urn:microsoft.com/office/officeart/2005/8/layout/hList9"/>
    <dgm:cxn modelId="{AF00F848-242B-483B-8A2D-04222CC8A690}" type="presParOf" srcId="{2418186D-8618-48D8-8550-DD2A3F70163E}" destId="{9D73CC21-FB2C-42CA-8145-5E0AD0D45361}" srcOrd="1" destOrd="0" presId="urn:microsoft.com/office/officeart/2005/8/layout/hList9"/>
    <dgm:cxn modelId="{F55A3D20-05EB-4214-BEAD-94764F2C3EF6}" type="presParOf" srcId="{9D73CC21-FB2C-42CA-8145-5E0AD0D45361}" destId="{618B317D-BD54-4860-8F38-DC158C62432E}" srcOrd="0" destOrd="0" presId="urn:microsoft.com/office/officeart/2005/8/layout/hList9"/>
    <dgm:cxn modelId="{904F9573-EA05-40A5-9EF2-1A664AAC5466}" type="presParOf" srcId="{9D73CC21-FB2C-42CA-8145-5E0AD0D45361}" destId="{05712B67-59CD-4EEC-A5DE-6008EE90821A}" srcOrd="1" destOrd="0" presId="urn:microsoft.com/office/officeart/2005/8/layout/hList9"/>
    <dgm:cxn modelId="{187350D2-504F-4AA4-B310-1B4A0F922FE8}" type="presParOf" srcId="{2418186D-8618-48D8-8550-DD2A3F70163E}" destId="{A0F19D9D-7CB3-40AD-8882-BE147C8832D8}" srcOrd="2" destOrd="0" presId="urn:microsoft.com/office/officeart/2005/8/layout/hList9"/>
    <dgm:cxn modelId="{4D7AFFE1-4310-4E8F-A2B2-F7CD8E02BD6D}" type="presParOf" srcId="{A0F19D9D-7CB3-40AD-8882-BE147C8832D8}" destId="{91E055A0-0CFD-4292-AD5F-A2F273C614E0}" srcOrd="0" destOrd="0" presId="urn:microsoft.com/office/officeart/2005/8/layout/hList9"/>
    <dgm:cxn modelId="{55A3F627-28D3-4C4B-AD7B-E6942B18D6C0}" type="presParOf" srcId="{A0F19D9D-7CB3-40AD-8882-BE147C8832D8}" destId="{D410A727-0439-4C4A-BFE2-BD2A409E105D}" srcOrd="1" destOrd="0" presId="urn:microsoft.com/office/officeart/2005/8/layout/hList9"/>
    <dgm:cxn modelId="{FC3F2ACF-40B2-4D6B-81FD-4920728822B9}" type="presParOf" srcId="{91F40AD2-C442-470D-B52C-FDFDC3AFE868}" destId="{F4674744-DF37-4306-99B3-DCCDA879AB9D}" srcOrd="2" destOrd="0" presId="urn:microsoft.com/office/officeart/2005/8/layout/hList9"/>
    <dgm:cxn modelId="{D82C87F0-B993-40AA-808E-69DD1BC000F7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5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andhari Unicode"/>
              <a:ea typeface="微軟正黑體" pitchFamily="34" charset="-120"/>
            </a:rPr>
            <a:t>2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有色非顯非形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心所引生能動手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不然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63439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396C71EA-D016-4BC0-BD25-87C0FAE6CC17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C4597E25-8CD8-4D28-9AB6-95DD0BED9B63}" type="presOf" srcId="{7BEA6D00-680B-4B35-934F-9D13D6392098}" destId="{91F40AD2-C442-470D-B52C-FDFDC3AFE868}" srcOrd="0" destOrd="0" presId="urn:microsoft.com/office/officeart/2005/8/layout/hList9"/>
    <dgm:cxn modelId="{3B02F851-ED67-49EC-A8CD-ACF1F255A1E5}" type="presOf" srcId="{ED16714F-0FEC-49BF-98B5-87CA74F077DC}" destId="{618B317D-BD54-4860-8F38-DC158C62432E}" srcOrd="0" destOrd="0" presId="urn:microsoft.com/office/officeart/2005/8/layout/hList9"/>
    <dgm:cxn modelId="{16CDBC02-EF94-4869-9B0D-D4C0C91EBE2A}" type="presOf" srcId="{9DA34B3F-8B26-4833-B1C0-EC1FA5B6DA8E}" destId="{91E055A0-0CFD-4292-AD5F-A2F273C614E0}" srcOrd="0" destOrd="0" presId="urn:microsoft.com/office/officeart/2005/8/layout/hList9"/>
    <dgm:cxn modelId="{8B7F1746-FEE4-49E5-B100-1070C221424E}" type="presOf" srcId="{CD0CDEAD-597E-48DE-9EEB-8AC11B8B789F}" destId="{42C3FF70-220B-4C08-B34A-F90C001300F3}" srcOrd="0" destOrd="0" presId="urn:microsoft.com/office/officeart/2005/8/layout/hList9"/>
    <dgm:cxn modelId="{9C3C4E72-7A1D-402D-B123-C7D3D92CF992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4CC8B3DF-8C81-4DFA-A6F6-D797AD1862BF}" type="presParOf" srcId="{91F40AD2-C442-470D-B52C-FDFDC3AFE868}" destId="{2CFD3B6A-E7AF-41CE-A7C6-8CCAC7F0BCF8}" srcOrd="0" destOrd="0" presId="urn:microsoft.com/office/officeart/2005/8/layout/hList9"/>
    <dgm:cxn modelId="{A41F7C4C-8FC4-4DC4-BCE5-4CA02F248F6C}" type="presParOf" srcId="{91F40AD2-C442-470D-B52C-FDFDC3AFE868}" destId="{2418186D-8618-48D8-8550-DD2A3F70163E}" srcOrd="1" destOrd="0" presId="urn:microsoft.com/office/officeart/2005/8/layout/hList9"/>
    <dgm:cxn modelId="{6A8EB8DA-A4B3-43F9-A6CF-5A23FC3362C5}" type="presParOf" srcId="{2418186D-8618-48D8-8550-DD2A3F70163E}" destId="{B30207F4-392A-4746-B462-5DCA91271A62}" srcOrd="0" destOrd="0" presId="urn:microsoft.com/office/officeart/2005/8/layout/hList9"/>
    <dgm:cxn modelId="{9F0B7FED-6AAF-4949-9C6A-FF9DD09A7A7D}" type="presParOf" srcId="{2418186D-8618-48D8-8550-DD2A3F70163E}" destId="{9D73CC21-FB2C-42CA-8145-5E0AD0D45361}" srcOrd="1" destOrd="0" presId="urn:microsoft.com/office/officeart/2005/8/layout/hList9"/>
    <dgm:cxn modelId="{6F28CC88-2D2D-4389-8C6F-E9CF8597545D}" type="presParOf" srcId="{9D73CC21-FB2C-42CA-8145-5E0AD0D45361}" destId="{618B317D-BD54-4860-8F38-DC158C62432E}" srcOrd="0" destOrd="0" presId="urn:microsoft.com/office/officeart/2005/8/layout/hList9"/>
    <dgm:cxn modelId="{D87DBB74-D5CB-4B79-8639-C430CA7AF0D5}" type="presParOf" srcId="{9D73CC21-FB2C-42CA-8145-5E0AD0D45361}" destId="{05712B67-59CD-4EEC-A5DE-6008EE90821A}" srcOrd="1" destOrd="0" presId="urn:microsoft.com/office/officeart/2005/8/layout/hList9"/>
    <dgm:cxn modelId="{8414422E-F8FD-4451-A9E1-51B115FB29ED}" type="presParOf" srcId="{2418186D-8618-48D8-8550-DD2A3F70163E}" destId="{A0F19D9D-7CB3-40AD-8882-BE147C8832D8}" srcOrd="2" destOrd="0" presId="urn:microsoft.com/office/officeart/2005/8/layout/hList9"/>
    <dgm:cxn modelId="{C2AB2C0A-DE4D-4100-946F-E7421D43ACFF}" type="presParOf" srcId="{A0F19D9D-7CB3-40AD-8882-BE147C8832D8}" destId="{91E055A0-0CFD-4292-AD5F-A2F273C614E0}" srcOrd="0" destOrd="0" presId="urn:microsoft.com/office/officeart/2005/8/layout/hList9"/>
    <dgm:cxn modelId="{3A2CF7D0-85E0-45DF-983D-8587ADCC8FB4}" type="presParOf" srcId="{A0F19D9D-7CB3-40AD-8882-BE147C8832D8}" destId="{D410A727-0439-4C4A-BFE2-BD2A409E105D}" srcOrd="1" destOrd="0" presId="urn:microsoft.com/office/officeart/2005/8/layout/hList9"/>
    <dgm:cxn modelId="{BC61CE65-B3C3-4AD3-99B4-09B934FE2882}" type="presParOf" srcId="{91F40AD2-C442-470D-B52C-FDFDC3AFE868}" destId="{F4674744-DF37-4306-99B3-DCCDA879AB9D}" srcOrd="2" destOrd="0" presId="urn:microsoft.com/office/officeart/2005/8/layout/hList9"/>
    <dgm:cxn modelId="{C5704C3C-A904-4DD5-9C2B-788372DDE5DE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andhari Unicode"/>
              <a:ea typeface="微軟正黑體" pitchFamily="34" charset="-120"/>
            </a:rPr>
            <a:t>2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有色非顯非形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心所引生能動手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不然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63439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913EB053-DF3F-4071-8905-208B9C5A60B4}" type="presOf" srcId="{CD0CDEAD-597E-48DE-9EEB-8AC11B8B789F}" destId="{42C3FF70-220B-4C08-B34A-F90C001300F3}" srcOrd="0" destOrd="0" presId="urn:microsoft.com/office/officeart/2005/8/layout/hList9"/>
    <dgm:cxn modelId="{E2005074-2DF6-4EC6-8FE0-06470E83A076}" type="presOf" srcId="{7BEA6D00-680B-4B35-934F-9D13D6392098}" destId="{91F40AD2-C442-470D-B52C-FDFDC3AFE868}" srcOrd="0" destOrd="0" presId="urn:microsoft.com/office/officeart/2005/8/layout/hList9"/>
    <dgm:cxn modelId="{8A508F87-8030-4D7C-A29E-9CBAC3740C0A}" type="presOf" srcId="{9DA34B3F-8B26-4833-B1C0-EC1FA5B6DA8E}" destId="{D410A727-0439-4C4A-BFE2-BD2A409E105D}" srcOrd="1" destOrd="0" presId="urn:microsoft.com/office/officeart/2005/8/layout/hList9"/>
    <dgm:cxn modelId="{03DD0668-298C-48F7-98E2-649D00B848CC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10FC22BB-3BAE-43BA-932F-A32D2400DD55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8EBEEDD1-EF88-4B16-8781-A31FC2613A56}" type="presOf" srcId="{ED16714F-0FEC-49BF-98B5-87CA74F077DC}" destId="{618B317D-BD54-4860-8F38-DC158C62432E}" srcOrd="0" destOrd="0" presId="urn:microsoft.com/office/officeart/2005/8/layout/hList9"/>
    <dgm:cxn modelId="{A3896E8B-050C-423B-975B-28E9146E953A}" type="presParOf" srcId="{91F40AD2-C442-470D-B52C-FDFDC3AFE868}" destId="{2CFD3B6A-E7AF-41CE-A7C6-8CCAC7F0BCF8}" srcOrd="0" destOrd="0" presId="urn:microsoft.com/office/officeart/2005/8/layout/hList9"/>
    <dgm:cxn modelId="{1723DD4D-6DC5-4BDE-B16C-9935E2B57E61}" type="presParOf" srcId="{91F40AD2-C442-470D-B52C-FDFDC3AFE868}" destId="{2418186D-8618-48D8-8550-DD2A3F70163E}" srcOrd="1" destOrd="0" presId="urn:microsoft.com/office/officeart/2005/8/layout/hList9"/>
    <dgm:cxn modelId="{AF644FE9-C2D6-47C1-99FC-31FB5D4916A1}" type="presParOf" srcId="{2418186D-8618-48D8-8550-DD2A3F70163E}" destId="{B30207F4-392A-4746-B462-5DCA91271A62}" srcOrd="0" destOrd="0" presId="urn:microsoft.com/office/officeart/2005/8/layout/hList9"/>
    <dgm:cxn modelId="{7279F220-4F43-4B56-8F1C-8381CE0F9246}" type="presParOf" srcId="{2418186D-8618-48D8-8550-DD2A3F70163E}" destId="{9D73CC21-FB2C-42CA-8145-5E0AD0D45361}" srcOrd="1" destOrd="0" presId="urn:microsoft.com/office/officeart/2005/8/layout/hList9"/>
    <dgm:cxn modelId="{5F227ABE-94B6-4876-A27A-F1FC653B4391}" type="presParOf" srcId="{9D73CC21-FB2C-42CA-8145-5E0AD0D45361}" destId="{618B317D-BD54-4860-8F38-DC158C62432E}" srcOrd="0" destOrd="0" presId="urn:microsoft.com/office/officeart/2005/8/layout/hList9"/>
    <dgm:cxn modelId="{70DAD828-1702-4A0E-897E-96CD9E433F0C}" type="presParOf" srcId="{9D73CC21-FB2C-42CA-8145-5E0AD0D45361}" destId="{05712B67-59CD-4EEC-A5DE-6008EE90821A}" srcOrd="1" destOrd="0" presId="urn:microsoft.com/office/officeart/2005/8/layout/hList9"/>
    <dgm:cxn modelId="{AF3E0D5E-40F0-45E2-A410-84EC16A0823B}" type="presParOf" srcId="{2418186D-8618-48D8-8550-DD2A3F70163E}" destId="{A0F19D9D-7CB3-40AD-8882-BE147C8832D8}" srcOrd="2" destOrd="0" presId="urn:microsoft.com/office/officeart/2005/8/layout/hList9"/>
    <dgm:cxn modelId="{8646D416-D792-4C8B-B278-16CE1F6D6FA1}" type="presParOf" srcId="{A0F19D9D-7CB3-40AD-8882-BE147C8832D8}" destId="{91E055A0-0CFD-4292-AD5F-A2F273C614E0}" srcOrd="0" destOrd="0" presId="urn:microsoft.com/office/officeart/2005/8/layout/hList9"/>
    <dgm:cxn modelId="{F34749EB-DDD6-47C8-B9F9-148C3CDB902C}" type="presParOf" srcId="{A0F19D9D-7CB3-40AD-8882-BE147C8832D8}" destId="{D410A727-0439-4C4A-BFE2-BD2A409E105D}" srcOrd="1" destOrd="0" presId="urn:microsoft.com/office/officeart/2005/8/layout/hList9"/>
    <dgm:cxn modelId="{88A83D76-A1AE-4622-BE8C-46C130033879}" type="presParOf" srcId="{91F40AD2-C442-470D-B52C-FDFDC3AFE868}" destId="{F4674744-DF37-4306-99B3-DCCDA879AB9D}" srcOrd="2" destOrd="0" presId="urn:microsoft.com/office/officeart/2005/8/layout/hList9"/>
    <dgm:cxn modelId="{8A76538B-5471-4096-9A74-9A702F47F049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andhari Unicode"/>
              <a:ea typeface="微軟正黑體" pitchFamily="34" charset="-120"/>
            </a:rPr>
            <a:t>2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有色非顯非形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心所引生能動手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不然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49272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3C39C04E-8530-4C42-AD4A-06E8D3EAC0FE}" type="presOf" srcId="{9DA34B3F-8B26-4833-B1C0-EC1FA5B6DA8E}" destId="{D410A727-0439-4C4A-BFE2-BD2A409E105D}" srcOrd="1" destOrd="0" presId="urn:microsoft.com/office/officeart/2005/8/layout/hList9"/>
    <dgm:cxn modelId="{2FF2D15C-19B9-4528-A175-68453A156853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1BF9D209-8768-4542-902F-5EC8239F77AA}" type="presOf" srcId="{CD0CDEAD-597E-48DE-9EEB-8AC11B8B789F}" destId="{42C3FF70-220B-4C08-B34A-F90C001300F3}" srcOrd="0" destOrd="0" presId="urn:microsoft.com/office/officeart/2005/8/layout/hList9"/>
    <dgm:cxn modelId="{B6ABA4DF-B9F6-4BC0-AE5F-26DD2C830906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65E7F8C6-4FA2-4048-BDD9-EABCC64311B3}" type="presOf" srcId="{7BEA6D00-680B-4B35-934F-9D13D6392098}" destId="{91F40AD2-C442-470D-B52C-FDFDC3AFE868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21DFFC82-85DF-4E21-B063-14CE01FABCCA}" type="presOf" srcId="{ED16714F-0FEC-49BF-98B5-87CA74F077DC}" destId="{618B317D-BD54-4860-8F38-DC158C62432E}" srcOrd="0" destOrd="0" presId="urn:microsoft.com/office/officeart/2005/8/layout/hList9"/>
    <dgm:cxn modelId="{6F2784AC-7788-4636-92CF-29EFAC7CC1ED}" type="presParOf" srcId="{91F40AD2-C442-470D-B52C-FDFDC3AFE868}" destId="{2CFD3B6A-E7AF-41CE-A7C6-8CCAC7F0BCF8}" srcOrd="0" destOrd="0" presId="urn:microsoft.com/office/officeart/2005/8/layout/hList9"/>
    <dgm:cxn modelId="{83C9BA17-27B1-4D2D-A2F6-E57E017D19B5}" type="presParOf" srcId="{91F40AD2-C442-470D-B52C-FDFDC3AFE868}" destId="{2418186D-8618-48D8-8550-DD2A3F70163E}" srcOrd="1" destOrd="0" presId="urn:microsoft.com/office/officeart/2005/8/layout/hList9"/>
    <dgm:cxn modelId="{2F08F819-D4A6-459D-A599-F4EFC0680C9E}" type="presParOf" srcId="{2418186D-8618-48D8-8550-DD2A3F70163E}" destId="{B30207F4-392A-4746-B462-5DCA91271A62}" srcOrd="0" destOrd="0" presId="urn:microsoft.com/office/officeart/2005/8/layout/hList9"/>
    <dgm:cxn modelId="{372CBF25-DD97-49C8-A0DE-7423E6F43876}" type="presParOf" srcId="{2418186D-8618-48D8-8550-DD2A3F70163E}" destId="{9D73CC21-FB2C-42CA-8145-5E0AD0D45361}" srcOrd="1" destOrd="0" presId="urn:microsoft.com/office/officeart/2005/8/layout/hList9"/>
    <dgm:cxn modelId="{1DCB105A-CC8D-4FC2-B1CC-34370B99F604}" type="presParOf" srcId="{9D73CC21-FB2C-42CA-8145-5E0AD0D45361}" destId="{618B317D-BD54-4860-8F38-DC158C62432E}" srcOrd="0" destOrd="0" presId="urn:microsoft.com/office/officeart/2005/8/layout/hList9"/>
    <dgm:cxn modelId="{32443246-12D4-416C-8886-778D735A2ACC}" type="presParOf" srcId="{9D73CC21-FB2C-42CA-8145-5E0AD0D45361}" destId="{05712B67-59CD-4EEC-A5DE-6008EE90821A}" srcOrd="1" destOrd="0" presId="urn:microsoft.com/office/officeart/2005/8/layout/hList9"/>
    <dgm:cxn modelId="{5685327E-93EF-4F41-B974-4440F2427992}" type="presParOf" srcId="{2418186D-8618-48D8-8550-DD2A3F70163E}" destId="{A0F19D9D-7CB3-40AD-8882-BE147C8832D8}" srcOrd="2" destOrd="0" presId="urn:microsoft.com/office/officeart/2005/8/layout/hList9"/>
    <dgm:cxn modelId="{7328A15E-EE5C-45DF-8228-FB56B7B982D1}" type="presParOf" srcId="{A0F19D9D-7CB3-40AD-8882-BE147C8832D8}" destId="{91E055A0-0CFD-4292-AD5F-A2F273C614E0}" srcOrd="0" destOrd="0" presId="urn:microsoft.com/office/officeart/2005/8/layout/hList9"/>
    <dgm:cxn modelId="{E0326CAD-AA3B-438A-A991-727D38A190FC}" type="presParOf" srcId="{A0F19D9D-7CB3-40AD-8882-BE147C8832D8}" destId="{D410A727-0439-4C4A-BFE2-BD2A409E105D}" srcOrd="1" destOrd="0" presId="urn:microsoft.com/office/officeart/2005/8/layout/hList9"/>
    <dgm:cxn modelId="{5949F826-6D6A-4193-AB02-9318ECCD0F23}" type="presParOf" srcId="{91F40AD2-C442-470D-B52C-FDFDC3AFE868}" destId="{F4674744-DF37-4306-99B3-DCCDA879AB9D}" srcOrd="2" destOrd="0" presId="urn:microsoft.com/office/officeart/2005/8/layout/hList9"/>
    <dgm:cxn modelId="{7CE36343-C319-4C21-A09E-73A47E889476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8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andhari Unicode"/>
              <a:ea typeface="微軟正黑體" pitchFamily="34" charset="-120"/>
            </a:rPr>
            <a:t>2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有色非顯非形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心所引生能動手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不然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49272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38D0AE09-4132-4C1A-821B-2E36E149BFE5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922CA62E-CB77-40C5-A7AC-4B0DF1032DFD}" type="presOf" srcId="{ED16714F-0FEC-49BF-98B5-87CA74F077DC}" destId="{05712B67-59CD-4EEC-A5DE-6008EE90821A}" srcOrd="1" destOrd="0" presId="urn:microsoft.com/office/officeart/2005/8/layout/hList9"/>
    <dgm:cxn modelId="{27AAB8BF-CE74-4BB4-91E4-3814FDAE2B0B}" type="presOf" srcId="{ED16714F-0FEC-49BF-98B5-87CA74F077DC}" destId="{618B317D-BD54-4860-8F38-DC158C62432E}" srcOrd="0" destOrd="0" presId="urn:microsoft.com/office/officeart/2005/8/layout/hList9"/>
    <dgm:cxn modelId="{58188D87-E2F5-4326-8255-A2386AFE485A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D74AE369-F4BE-4FB3-A9F7-965B31200907}" type="presOf" srcId="{9DA34B3F-8B26-4833-B1C0-EC1FA5B6DA8E}" destId="{91E055A0-0CFD-4292-AD5F-A2F273C614E0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99FB5909-B9CA-46D0-B48A-B67BE716ADAF}" type="presOf" srcId="{7BEA6D00-680B-4B35-934F-9D13D6392098}" destId="{91F40AD2-C442-470D-B52C-FDFDC3AFE868}" srcOrd="0" destOrd="0" presId="urn:microsoft.com/office/officeart/2005/8/layout/hList9"/>
    <dgm:cxn modelId="{08E7652B-0F12-46FE-8182-468D6131AC4A}" type="presParOf" srcId="{91F40AD2-C442-470D-B52C-FDFDC3AFE868}" destId="{2CFD3B6A-E7AF-41CE-A7C6-8CCAC7F0BCF8}" srcOrd="0" destOrd="0" presId="urn:microsoft.com/office/officeart/2005/8/layout/hList9"/>
    <dgm:cxn modelId="{657CD08D-CFE3-4ED1-945A-D55DFFE7CE2B}" type="presParOf" srcId="{91F40AD2-C442-470D-B52C-FDFDC3AFE868}" destId="{2418186D-8618-48D8-8550-DD2A3F70163E}" srcOrd="1" destOrd="0" presId="urn:microsoft.com/office/officeart/2005/8/layout/hList9"/>
    <dgm:cxn modelId="{FD882A78-7C2C-4725-90FE-5D8EF8CE5FA4}" type="presParOf" srcId="{2418186D-8618-48D8-8550-DD2A3F70163E}" destId="{B30207F4-392A-4746-B462-5DCA91271A62}" srcOrd="0" destOrd="0" presId="urn:microsoft.com/office/officeart/2005/8/layout/hList9"/>
    <dgm:cxn modelId="{36ABE2B0-B3A6-4BFD-BD31-9761DF0B6793}" type="presParOf" srcId="{2418186D-8618-48D8-8550-DD2A3F70163E}" destId="{9D73CC21-FB2C-42CA-8145-5E0AD0D45361}" srcOrd="1" destOrd="0" presId="urn:microsoft.com/office/officeart/2005/8/layout/hList9"/>
    <dgm:cxn modelId="{FC18207F-2D40-4995-826B-0E84E0FE4E58}" type="presParOf" srcId="{9D73CC21-FB2C-42CA-8145-5E0AD0D45361}" destId="{618B317D-BD54-4860-8F38-DC158C62432E}" srcOrd="0" destOrd="0" presId="urn:microsoft.com/office/officeart/2005/8/layout/hList9"/>
    <dgm:cxn modelId="{376A819A-A4CF-4504-84F9-A23C790EC80B}" type="presParOf" srcId="{9D73CC21-FB2C-42CA-8145-5E0AD0D45361}" destId="{05712B67-59CD-4EEC-A5DE-6008EE90821A}" srcOrd="1" destOrd="0" presId="urn:microsoft.com/office/officeart/2005/8/layout/hList9"/>
    <dgm:cxn modelId="{7F686323-C587-40AA-A313-851884845824}" type="presParOf" srcId="{2418186D-8618-48D8-8550-DD2A3F70163E}" destId="{A0F19D9D-7CB3-40AD-8882-BE147C8832D8}" srcOrd="2" destOrd="0" presId="urn:microsoft.com/office/officeart/2005/8/layout/hList9"/>
    <dgm:cxn modelId="{90A8BD7C-2946-40C5-A453-888857E878D9}" type="presParOf" srcId="{A0F19D9D-7CB3-40AD-8882-BE147C8832D8}" destId="{91E055A0-0CFD-4292-AD5F-A2F273C614E0}" srcOrd="0" destOrd="0" presId="urn:microsoft.com/office/officeart/2005/8/layout/hList9"/>
    <dgm:cxn modelId="{0DBB0B09-BCF2-41C6-A350-97387DB4DA5C}" type="presParOf" srcId="{A0F19D9D-7CB3-40AD-8882-BE147C8832D8}" destId="{D410A727-0439-4C4A-BFE2-BD2A409E105D}" srcOrd="1" destOrd="0" presId="urn:microsoft.com/office/officeart/2005/8/layout/hList9"/>
    <dgm:cxn modelId="{F89148D3-60E2-4597-942F-8979B5C22C4D}" type="presParOf" srcId="{91F40AD2-C442-470D-B52C-FDFDC3AFE868}" destId="{F4674744-DF37-4306-99B3-DCCDA879AB9D}" srcOrd="2" destOrd="0" presId="urn:microsoft.com/office/officeart/2005/8/layout/hList9"/>
    <dgm:cxn modelId="{720BB222-148D-434D-95E4-5556FC5CFE49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9.xml><?xml version="1.0" encoding="utf-8"?>
<dgm:dataModel xmlns:dgm="http://schemas.openxmlformats.org/drawingml/2006/diagram" xmlns:a="http://schemas.openxmlformats.org/drawingml/2006/main">
  <dgm:ptLst>
    <dgm:pt modelId="{F7DC895B-891E-4238-A4CA-2CA6749235D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83E9FCC-3C29-4DE2-B33E-65E942208988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百法明門論解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》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A8C659A6-2BBA-44BE-A341-E394541EADDB}" type="par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7AB720D0-5FC4-437E-83FF-41EB2EE387A2}" type="sib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486FC38D-4519-4467-9FED-14AFA9B6E0C0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窺基註解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明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．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普泰增修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41850A6-473A-49C1-A9BA-4E0FB02164D9}" type="par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539AF695-0D59-442F-B9ED-E9F289811881}" type="sib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696F3C34-71D9-429D-AB9E-C82516DCECAE}" type="pres">
      <dgm:prSet presAssocID="{F7DC895B-891E-4238-A4CA-2CA6749235D0}" presName="compositeShape" presStyleCnt="0">
        <dgm:presLayoutVars>
          <dgm:dir/>
          <dgm:resizeHandles/>
        </dgm:presLayoutVars>
      </dgm:prSet>
      <dgm:spPr/>
    </dgm:pt>
    <dgm:pt modelId="{3438BA01-8053-44D4-A160-37AE6BC3C218}" type="pres">
      <dgm:prSet presAssocID="{F7DC895B-891E-4238-A4CA-2CA6749235D0}" presName="pyramid" presStyleLbl="node1" presStyleIdx="0" presStyleCn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prstGeom prst="downArrow">
          <a:avLst/>
        </a:prstGeom>
        <a:solidFill>
          <a:schemeClr val="accent1">
            <a:lumMod val="40000"/>
            <a:lumOff val="60000"/>
          </a:schemeClr>
        </a:solidFill>
      </dgm:spPr>
    </dgm:pt>
    <dgm:pt modelId="{A5485632-DB12-4784-B2A7-B0ABDD18C05B}" type="pres">
      <dgm:prSet presAssocID="{F7DC895B-891E-4238-A4CA-2CA6749235D0}" presName="theList" presStyleCnt="0"/>
      <dgm:spPr/>
    </dgm:pt>
    <dgm:pt modelId="{AF6AE8AC-3F39-4F64-AC2B-26E5EF0124FB}" type="pres">
      <dgm:prSet presAssocID="{783E9FCC-3C29-4DE2-B33E-65E94220898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16C9FCE-2B06-40D2-910B-3D4D65CA09F6}" type="pres">
      <dgm:prSet presAssocID="{783E9FCC-3C29-4DE2-B33E-65E942208988}" presName="aSpace" presStyleCnt="0"/>
      <dgm:spPr/>
    </dgm:pt>
    <dgm:pt modelId="{264B9A3A-78A4-4A4A-99E7-5E048E3102CE}" type="pres">
      <dgm:prSet presAssocID="{486FC38D-4519-4467-9FED-14AFA9B6E0C0}" presName="aNode" presStyleLbl="fgAcc1" presStyleIdx="1" presStyleCnt="2" custLinFactY="-10636" custLinFactNeighborX="924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354DDF3-2018-4EFE-A3DA-4DD472A6D100}" type="pres">
      <dgm:prSet presAssocID="{486FC38D-4519-4467-9FED-14AFA9B6E0C0}" presName="aSpace" presStyleCnt="0"/>
      <dgm:spPr/>
    </dgm:pt>
  </dgm:ptLst>
  <dgm:cxnLst>
    <dgm:cxn modelId="{0C41773E-3566-46A9-978E-45666BD7B062}" type="presOf" srcId="{783E9FCC-3C29-4DE2-B33E-65E942208988}" destId="{AF6AE8AC-3F39-4F64-AC2B-26E5EF0124FB}" srcOrd="0" destOrd="0" presId="urn:microsoft.com/office/officeart/2005/8/layout/pyramid2"/>
    <dgm:cxn modelId="{D5A96450-AD11-486A-A2B8-351B653F0620}" type="presOf" srcId="{F7DC895B-891E-4238-A4CA-2CA6749235D0}" destId="{696F3C34-71D9-429D-AB9E-C82516DCECAE}" srcOrd="0" destOrd="0" presId="urn:microsoft.com/office/officeart/2005/8/layout/pyramid2"/>
    <dgm:cxn modelId="{9A0C91F5-1A63-49D7-824B-7433D62BA5FC}" type="presOf" srcId="{486FC38D-4519-4467-9FED-14AFA9B6E0C0}" destId="{264B9A3A-78A4-4A4A-99E7-5E048E3102CE}" srcOrd="0" destOrd="0" presId="urn:microsoft.com/office/officeart/2005/8/layout/pyramid2"/>
    <dgm:cxn modelId="{EEBEF3AD-20C3-4E3E-9310-6598AD96BE51}" srcId="{F7DC895B-891E-4238-A4CA-2CA6749235D0}" destId="{783E9FCC-3C29-4DE2-B33E-65E942208988}" srcOrd="0" destOrd="0" parTransId="{A8C659A6-2BBA-44BE-A341-E394541EADDB}" sibTransId="{7AB720D0-5FC4-437E-83FF-41EB2EE387A2}"/>
    <dgm:cxn modelId="{7437A48B-26F4-4EE0-A923-5597CCBA1AA7}" srcId="{F7DC895B-891E-4238-A4CA-2CA6749235D0}" destId="{486FC38D-4519-4467-9FED-14AFA9B6E0C0}" srcOrd="1" destOrd="0" parTransId="{841850A6-473A-49C1-A9BA-4E0FB02164D9}" sibTransId="{539AF695-0D59-442F-B9ED-E9F289811881}"/>
    <dgm:cxn modelId="{1C09B3E1-71B3-4CD1-8857-844D20C4513E}" type="presParOf" srcId="{696F3C34-71D9-429D-AB9E-C82516DCECAE}" destId="{3438BA01-8053-44D4-A160-37AE6BC3C218}" srcOrd="0" destOrd="0" presId="urn:microsoft.com/office/officeart/2005/8/layout/pyramid2"/>
    <dgm:cxn modelId="{CDC514F0-43AB-491D-9D9B-B912963066F8}" type="presParOf" srcId="{696F3C34-71D9-429D-AB9E-C82516DCECAE}" destId="{A5485632-DB12-4784-B2A7-B0ABDD18C05B}" srcOrd="1" destOrd="0" presId="urn:microsoft.com/office/officeart/2005/8/layout/pyramid2"/>
    <dgm:cxn modelId="{1C021F79-366D-493E-8429-408B19A96084}" type="presParOf" srcId="{A5485632-DB12-4784-B2A7-B0ABDD18C05B}" destId="{AF6AE8AC-3F39-4F64-AC2B-26E5EF0124FB}" srcOrd="0" destOrd="0" presId="urn:microsoft.com/office/officeart/2005/8/layout/pyramid2"/>
    <dgm:cxn modelId="{0871896B-DFCD-480D-A815-FAC2D835A509}" type="presParOf" srcId="{A5485632-DB12-4784-B2A7-B0ABDD18C05B}" destId="{816C9FCE-2B06-40D2-910B-3D4D65CA09F6}" srcOrd="1" destOrd="0" presId="urn:microsoft.com/office/officeart/2005/8/layout/pyramid2"/>
    <dgm:cxn modelId="{3626F6D7-F835-4911-92E0-E92A44DC75A8}" type="presParOf" srcId="{A5485632-DB12-4784-B2A7-B0ABDD18C05B}" destId="{264B9A3A-78A4-4A4A-99E7-5E048E3102CE}" srcOrd="2" destOrd="0" presId="urn:microsoft.com/office/officeart/2005/8/layout/pyramid2"/>
    <dgm:cxn modelId="{DC6F6C22-CE16-4345-A737-A1E7DD50A595}" type="presParOf" srcId="{A5485632-DB12-4784-B2A7-B0ABDD18C05B}" destId="{9354DDF3-2018-4EFE-A3DA-4DD472A6D100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何義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心所法執彼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起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     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65518" custScaleY="87515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79893" custScaleY="106087" custLinFactNeighborX="-15899" custLinFactNeighborY="-49216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2850" custScaleY="59706" custLinFactX="-63925" custLinFactNeighborX="-100000" custLinFactNeighborY="13415"/>
      <dgm:spPr/>
      <dgm:t>
        <a:bodyPr/>
        <a:lstStyle/>
        <a:p>
          <a:endParaRPr lang="zh-TW" altLang="en-US"/>
        </a:p>
      </dgm:t>
    </dgm:pt>
  </dgm:ptLst>
  <dgm:cxnLst>
    <dgm:cxn modelId="{CB3771FF-4EA1-4D19-AEAC-410F90CD0ED1}" type="presOf" srcId="{ED16714F-0FEC-49BF-98B5-87CA74F077DC}" destId="{618B317D-BD54-4860-8F38-DC158C62432E}" srcOrd="0" destOrd="0" presId="urn:microsoft.com/office/officeart/2005/8/layout/hList9"/>
    <dgm:cxn modelId="{2B23088A-122D-44BE-8ABF-14FC96B0A590}" type="presOf" srcId="{CD0CDEAD-597E-48DE-9EEB-8AC11B8B789F}" destId="{42C3FF70-220B-4C08-B34A-F90C001300F3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0D559E3A-3036-471D-B1BC-C11C40E8D4A3}" type="presOf" srcId="{9DA34B3F-8B26-4833-B1C0-EC1FA5B6DA8E}" destId="{D410A727-0439-4C4A-BFE2-BD2A409E105D}" srcOrd="1" destOrd="0" presId="urn:microsoft.com/office/officeart/2005/8/layout/hList9"/>
    <dgm:cxn modelId="{20E0B8E3-31B6-436B-A90E-F7D8A839D9DF}" type="presOf" srcId="{9DA34B3F-8B26-4833-B1C0-EC1FA5B6DA8E}" destId="{91E055A0-0CFD-4292-AD5F-A2F273C614E0}" srcOrd="0" destOrd="0" presId="urn:microsoft.com/office/officeart/2005/8/layout/hList9"/>
    <dgm:cxn modelId="{BEB8D3F6-39B2-407F-B93C-6AC3E1D0CB0F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953841E7-54B3-42EE-A76B-9BF1C224C872}" type="presOf" srcId="{7BEA6D00-680B-4B35-934F-9D13D6392098}" destId="{91F40AD2-C442-470D-B52C-FDFDC3AFE868}" srcOrd="0" destOrd="0" presId="urn:microsoft.com/office/officeart/2005/8/layout/hList9"/>
    <dgm:cxn modelId="{EAEB562B-87FE-43F8-B9DC-AB41C3903EE8}" type="presParOf" srcId="{91F40AD2-C442-470D-B52C-FDFDC3AFE868}" destId="{2CFD3B6A-E7AF-41CE-A7C6-8CCAC7F0BCF8}" srcOrd="0" destOrd="0" presId="urn:microsoft.com/office/officeart/2005/8/layout/hList9"/>
    <dgm:cxn modelId="{C426B055-4684-4A58-8309-749E45BCBF1D}" type="presParOf" srcId="{91F40AD2-C442-470D-B52C-FDFDC3AFE868}" destId="{2418186D-8618-48D8-8550-DD2A3F70163E}" srcOrd="1" destOrd="0" presId="urn:microsoft.com/office/officeart/2005/8/layout/hList9"/>
    <dgm:cxn modelId="{ED708C3D-EB46-4B73-BC3E-072CF020D1B9}" type="presParOf" srcId="{2418186D-8618-48D8-8550-DD2A3F70163E}" destId="{B30207F4-392A-4746-B462-5DCA91271A62}" srcOrd="0" destOrd="0" presId="urn:microsoft.com/office/officeart/2005/8/layout/hList9"/>
    <dgm:cxn modelId="{05FA33D9-AF56-4E2E-A28A-59265413F2D8}" type="presParOf" srcId="{2418186D-8618-48D8-8550-DD2A3F70163E}" destId="{9D73CC21-FB2C-42CA-8145-5E0AD0D45361}" srcOrd="1" destOrd="0" presId="urn:microsoft.com/office/officeart/2005/8/layout/hList9"/>
    <dgm:cxn modelId="{94AFB29A-86F8-40D2-B186-E84A2D761366}" type="presParOf" srcId="{9D73CC21-FB2C-42CA-8145-5E0AD0D45361}" destId="{618B317D-BD54-4860-8F38-DC158C62432E}" srcOrd="0" destOrd="0" presId="urn:microsoft.com/office/officeart/2005/8/layout/hList9"/>
    <dgm:cxn modelId="{3BE124B1-6E27-405A-AFCB-85ECDD1EE6D7}" type="presParOf" srcId="{9D73CC21-FB2C-42CA-8145-5E0AD0D45361}" destId="{05712B67-59CD-4EEC-A5DE-6008EE90821A}" srcOrd="1" destOrd="0" presId="urn:microsoft.com/office/officeart/2005/8/layout/hList9"/>
    <dgm:cxn modelId="{B1133BEC-A749-454F-B4FF-0A789CE60B57}" type="presParOf" srcId="{2418186D-8618-48D8-8550-DD2A3F70163E}" destId="{A0F19D9D-7CB3-40AD-8882-BE147C8832D8}" srcOrd="2" destOrd="0" presId="urn:microsoft.com/office/officeart/2005/8/layout/hList9"/>
    <dgm:cxn modelId="{68EE7B3F-A1A8-4E94-AA7E-953365573433}" type="presParOf" srcId="{A0F19D9D-7CB3-40AD-8882-BE147C8832D8}" destId="{91E055A0-0CFD-4292-AD5F-A2F273C614E0}" srcOrd="0" destOrd="0" presId="urn:microsoft.com/office/officeart/2005/8/layout/hList9"/>
    <dgm:cxn modelId="{70866B26-EBF6-444E-AC67-10513850F91A}" type="presParOf" srcId="{A0F19D9D-7CB3-40AD-8882-BE147C8832D8}" destId="{D410A727-0439-4C4A-BFE2-BD2A409E105D}" srcOrd="1" destOrd="0" presId="urn:microsoft.com/office/officeart/2005/8/layout/hList9"/>
    <dgm:cxn modelId="{A1680D1D-4A5C-4C11-A4FC-160C6B8799B5}" type="presParOf" srcId="{91F40AD2-C442-470D-B52C-FDFDC3AFE868}" destId="{F4674744-DF37-4306-99B3-DCCDA879AB9D}" srcOrd="2" destOrd="0" presId="urn:microsoft.com/office/officeart/2005/8/layout/hList9"/>
    <dgm:cxn modelId="{146888D8-175F-4FF3-9C54-A50E03DD51FB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0.xml><?xml version="1.0" encoding="utf-8"?>
<dgm:dataModel xmlns:dgm="http://schemas.openxmlformats.org/drawingml/2006/diagram" xmlns:a="http://schemas.openxmlformats.org/drawingml/2006/main">
  <dgm:ptLst>
    <dgm:pt modelId="{F7DC895B-891E-4238-A4CA-2CA6749235D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83E9FCC-3C29-4DE2-B33E-65E942208988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百法明門論解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》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A8C659A6-2BBA-44BE-A341-E394541EADDB}" type="par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7AB720D0-5FC4-437E-83FF-41EB2EE387A2}" type="sib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486FC38D-4519-4467-9FED-14AFA9B6E0C0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窺基註解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明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．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普泰增修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41850A6-473A-49C1-A9BA-4E0FB02164D9}" type="par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539AF695-0D59-442F-B9ED-E9F289811881}" type="sib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696F3C34-71D9-429D-AB9E-C82516DCECAE}" type="pres">
      <dgm:prSet presAssocID="{F7DC895B-891E-4238-A4CA-2CA6749235D0}" presName="compositeShape" presStyleCnt="0">
        <dgm:presLayoutVars>
          <dgm:dir/>
          <dgm:resizeHandles/>
        </dgm:presLayoutVars>
      </dgm:prSet>
      <dgm:spPr/>
    </dgm:pt>
    <dgm:pt modelId="{3438BA01-8053-44D4-A160-37AE6BC3C218}" type="pres">
      <dgm:prSet presAssocID="{F7DC895B-891E-4238-A4CA-2CA6749235D0}" presName="pyramid" presStyleLbl="node1" presStyleIdx="0" presStyleCn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prstGeom prst="downArrow">
          <a:avLst/>
        </a:prstGeom>
        <a:solidFill>
          <a:schemeClr val="accent1">
            <a:lumMod val="40000"/>
            <a:lumOff val="60000"/>
          </a:schemeClr>
        </a:solidFill>
      </dgm:spPr>
    </dgm:pt>
    <dgm:pt modelId="{A5485632-DB12-4784-B2A7-B0ABDD18C05B}" type="pres">
      <dgm:prSet presAssocID="{F7DC895B-891E-4238-A4CA-2CA6749235D0}" presName="theList" presStyleCnt="0"/>
      <dgm:spPr/>
    </dgm:pt>
    <dgm:pt modelId="{AF6AE8AC-3F39-4F64-AC2B-26E5EF0124FB}" type="pres">
      <dgm:prSet presAssocID="{783E9FCC-3C29-4DE2-B33E-65E94220898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16C9FCE-2B06-40D2-910B-3D4D65CA09F6}" type="pres">
      <dgm:prSet presAssocID="{783E9FCC-3C29-4DE2-B33E-65E942208988}" presName="aSpace" presStyleCnt="0"/>
      <dgm:spPr/>
    </dgm:pt>
    <dgm:pt modelId="{264B9A3A-78A4-4A4A-99E7-5E048E3102CE}" type="pres">
      <dgm:prSet presAssocID="{486FC38D-4519-4467-9FED-14AFA9B6E0C0}" presName="aNode" presStyleLbl="fgAcc1" presStyleIdx="1" presStyleCnt="2" custLinFactY="-10636" custLinFactNeighborX="924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354DDF3-2018-4EFE-A3DA-4DD472A6D100}" type="pres">
      <dgm:prSet presAssocID="{486FC38D-4519-4467-9FED-14AFA9B6E0C0}" presName="aSpace" presStyleCnt="0"/>
      <dgm:spPr/>
    </dgm:pt>
  </dgm:ptLst>
  <dgm:cxnLst>
    <dgm:cxn modelId="{EEBEF3AD-20C3-4E3E-9310-6598AD96BE51}" srcId="{F7DC895B-891E-4238-A4CA-2CA6749235D0}" destId="{783E9FCC-3C29-4DE2-B33E-65E942208988}" srcOrd="0" destOrd="0" parTransId="{A8C659A6-2BBA-44BE-A341-E394541EADDB}" sibTransId="{7AB720D0-5FC4-437E-83FF-41EB2EE387A2}"/>
    <dgm:cxn modelId="{336CE833-F9DB-42EA-A7CD-C292AB2E2202}" type="presOf" srcId="{F7DC895B-891E-4238-A4CA-2CA6749235D0}" destId="{696F3C34-71D9-429D-AB9E-C82516DCECAE}" srcOrd="0" destOrd="0" presId="urn:microsoft.com/office/officeart/2005/8/layout/pyramid2"/>
    <dgm:cxn modelId="{F7DCE25A-CEAF-44BF-A748-63B8627A5212}" type="presOf" srcId="{486FC38D-4519-4467-9FED-14AFA9B6E0C0}" destId="{264B9A3A-78A4-4A4A-99E7-5E048E3102CE}" srcOrd="0" destOrd="0" presId="urn:microsoft.com/office/officeart/2005/8/layout/pyramid2"/>
    <dgm:cxn modelId="{F7F4C56E-98B1-43BE-8A99-DD7A5904CE8E}" type="presOf" srcId="{783E9FCC-3C29-4DE2-B33E-65E942208988}" destId="{AF6AE8AC-3F39-4F64-AC2B-26E5EF0124FB}" srcOrd="0" destOrd="0" presId="urn:microsoft.com/office/officeart/2005/8/layout/pyramid2"/>
    <dgm:cxn modelId="{7437A48B-26F4-4EE0-A923-5597CCBA1AA7}" srcId="{F7DC895B-891E-4238-A4CA-2CA6749235D0}" destId="{486FC38D-4519-4467-9FED-14AFA9B6E0C0}" srcOrd="1" destOrd="0" parTransId="{841850A6-473A-49C1-A9BA-4E0FB02164D9}" sibTransId="{539AF695-0D59-442F-B9ED-E9F289811881}"/>
    <dgm:cxn modelId="{D7B306EE-89D3-4FFB-9366-70A91C278C5F}" type="presParOf" srcId="{696F3C34-71D9-429D-AB9E-C82516DCECAE}" destId="{3438BA01-8053-44D4-A160-37AE6BC3C218}" srcOrd="0" destOrd="0" presId="urn:microsoft.com/office/officeart/2005/8/layout/pyramid2"/>
    <dgm:cxn modelId="{17CEAB5B-BCC4-4670-BA35-739A548B40AE}" type="presParOf" srcId="{696F3C34-71D9-429D-AB9E-C82516DCECAE}" destId="{A5485632-DB12-4784-B2A7-B0ABDD18C05B}" srcOrd="1" destOrd="0" presId="urn:microsoft.com/office/officeart/2005/8/layout/pyramid2"/>
    <dgm:cxn modelId="{C7CFC372-48AA-4283-8AFE-6473ADB5DF6C}" type="presParOf" srcId="{A5485632-DB12-4784-B2A7-B0ABDD18C05B}" destId="{AF6AE8AC-3F39-4F64-AC2B-26E5EF0124FB}" srcOrd="0" destOrd="0" presId="urn:microsoft.com/office/officeart/2005/8/layout/pyramid2"/>
    <dgm:cxn modelId="{47C45B4E-D978-4A9B-BF2C-FA0914094D69}" type="presParOf" srcId="{A5485632-DB12-4784-B2A7-B0ABDD18C05B}" destId="{816C9FCE-2B06-40D2-910B-3D4D65CA09F6}" srcOrd="1" destOrd="0" presId="urn:microsoft.com/office/officeart/2005/8/layout/pyramid2"/>
    <dgm:cxn modelId="{19CEDC2B-4D36-459F-9223-5C8B9ED2197E}" type="presParOf" srcId="{A5485632-DB12-4784-B2A7-B0ABDD18C05B}" destId="{264B9A3A-78A4-4A4A-99E7-5E048E3102CE}" srcOrd="2" destOrd="0" presId="urn:microsoft.com/office/officeart/2005/8/layout/pyramid2"/>
    <dgm:cxn modelId="{4E73339C-92E0-4E15-B371-0345AB415C7F}" type="presParOf" srcId="{A5485632-DB12-4784-B2A7-B0ABDD18C05B}" destId="{9354DDF3-2018-4EFE-A3DA-4DD472A6D100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1.xml><?xml version="1.0" encoding="utf-8"?>
<dgm:dataModel xmlns:dgm="http://schemas.openxmlformats.org/drawingml/2006/diagram" xmlns:a="http://schemas.openxmlformats.org/drawingml/2006/main">
  <dgm:ptLst>
    <dgm:pt modelId="{F7DC895B-891E-4238-A4CA-2CA6749235D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83E9FCC-3C29-4DE2-B33E-65E942208988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百法明門論解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》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A8C659A6-2BBA-44BE-A341-E394541EADDB}" type="par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7AB720D0-5FC4-437E-83FF-41EB2EE387A2}" type="sib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486FC38D-4519-4467-9FED-14AFA9B6E0C0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窺基註解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明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．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普泰增修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41850A6-473A-49C1-A9BA-4E0FB02164D9}" type="par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539AF695-0D59-442F-B9ED-E9F289811881}" type="sib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696F3C34-71D9-429D-AB9E-C82516DCECAE}" type="pres">
      <dgm:prSet presAssocID="{F7DC895B-891E-4238-A4CA-2CA6749235D0}" presName="compositeShape" presStyleCnt="0">
        <dgm:presLayoutVars>
          <dgm:dir/>
          <dgm:resizeHandles/>
        </dgm:presLayoutVars>
      </dgm:prSet>
      <dgm:spPr/>
    </dgm:pt>
    <dgm:pt modelId="{3438BA01-8053-44D4-A160-37AE6BC3C218}" type="pres">
      <dgm:prSet presAssocID="{F7DC895B-891E-4238-A4CA-2CA6749235D0}" presName="pyramid" presStyleLbl="node1" presStyleIdx="0" presStyleCn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prstGeom prst="downArrow">
          <a:avLst/>
        </a:prstGeom>
        <a:solidFill>
          <a:schemeClr val="accent1">
            <a:lumMod val="40000"/>
            <a:lumOff val="60000"/>
          </a:schemeClr>
        </a:solidFill>
      </dgm:spPr>
    </dgm:pt>
    <dgm:pt modelId="{A5485632-DB12-4784-B2A7-B0ABDD18C05B}" type="pres">
      <dgm:prSet presAssocID="{F7DC895B-891E-4238-A4CA-2CA6749235D0}" presName="theList" presStyleCnt="0"/>
      <dgm:spPr/>
    </dgm:pt>
    <dgm:pt modelId="{AF6AE8AC-3F39-4F64-AC2B-26E5EF0124FB}" type="pres">
      <dgm:prSet presAssocID="{783E9FCC-3C29-4DE2-B33E-65E94220898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16C9FCE-2B06-40D2-910B-3D4D65CA09F6}" type="pres">
      <dgm:prSet presAssocID="{783E9FCC-3C29-4DE2-B33E-65E942208988}" presName="aSpace" presStyleCnt="0"/>
      <dgm:spPr/>
    </dgm:pt>
    <dgm:pt modelId="{264B9A3A-78A4-4A4A-99E7-5E048E3102CE}" type="pres">
      <dgm:prSet presAssocID="{486FC38D-4519-4467-9FED-14AFA9B6E0C0}" presName="aNode" presStyleLbl="fgAcc1" presStyleIdx="1" presStyleCnt="2" custLinFactY="-10636" custLinFactNeighborX="924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354DDF3-2018-4EFE-A3DA-4DD472A6D100}" type="pres">
      <dgm:prSet presAssocID="{486FC38D-4519-4467-9FED-14AFA9B6E0C0}" presName="aSpace" presStyleCnt="0"/>
      <dgm:spPr/>
    </dgm:pt>
  </dgm:ptLst>
  <dgm:cxnLst>
    <dgm:cxn modelId="{EEBEF3AD-20C3-4E3E-9310-6598AD96BE51}" srcId="{F7DC895B-891E-4238-A4CA-2CA6749235D0}" destId="{783E9FCC-3C29-4DE2-B33E-65E942208988}" srcOrd="0" destOrd="0" parTransId="{A8C659A6-2BBA-44BE-A341-E394541EADDB}" sibTransId="{7AB720D0-5FC4-437E-83FF-41EB2EE387A2}"/>
    <dgm:cxn modelId="{E494ABE6-E5E1-491B-A954-DC0FB203B4CF}" type="presOf" srcId="{486FC38D-4519-4467-9FED-14AFA9B6E0C0}" destId="{264B9A3A-78A4-4A4A-99E7-5E048E3102CE}" srcOrd="0" destOrd="0" presId="urn:microsoft.com/office/officeart/2005/8/layout/pyramid2"/>
    <dgm:cxn modelId="{6BF089A0-E4EA-4C1D-92DC-25635906468A}" type="presOf" srcId="{F7DC895B-891E-4238-A4CA-2CA6749235D0}" destId="{696F3C34-71D9-429D-AB9E-C82516DCECAE}" srcOrd="0" destOrd="0" presId="urn:microsoft.com/office/officeart/2005/8/layout/pyramid2"/>
    <dgm:cxn modelId="{D8A21985-C205-49DA-9A49-9C83217FCEA6}" type="presOf" srcId="{783E9FCC-3C29-4DE2-B33E-65E942208988}" destId="{AF6AE8AC-3F39-4F64-AC2B-26E5EF0124FB}" srcOrd="0" destOrd="0" presId="urn:microsoft.com/office/officeart/2005/8/layout/pyramid2"/>
    <dgm:cxn modelId="{7437A48B-26F4-4EE0-A923-5597CCBA1AA7}" srcId="{F7DC895B-891E-4238-A4CA-2CA6749235D0}" destId="{486FC38D-4519-4467-9FED-14AFA9B6E0C0}" srcOrd="1" destOrd="0" parTransId="{841850A6-473A-49C1-A9BA-4E0FB02164D9}" sibTransId="{539AF695-0D59-442F-B9ED-E9F289811881}"/>
    <dgm:cxn modelId="{BD6D5D35-7850-4C72-B067-E24F9DAFC860}" type="presParOf" srcId="{696F3C34-71D9-429D-AB9E-C82516DCECAE}" destId="{3438BA01-8053-44D4-A160-37AE6BC3C218}" srcOrd="0" destOrd="0" presId="urn:microsoft.com/office/officeart/2005/8/layout/pyramid2"/>
    <dgm:cxn modelId="{B90966B3-65EC-4E2F-BBC4-9F09346E7ED9}" type="presParOf" srcId="{696F3C34-71D9-429D-AB9E-C82516DCECAE}" destId="{A5485632-DB12-4784-B2A7-B0ABDD18C05B}" srcOrd="1" destOrd="0" presId="urn:microsoft.com/office/officeart/2005/8/layout/pyramid2"/>
    <dgm:cxn modelId="{466C3D30-FE17-439C-B78C-F33A1AF0691F}" type="presParOf" srcId="{A5485632-DB12-4784-B2A7-B0ABDD18C05B}" destId="{AF6AE8AC-3F39-4F64-AC2B-26E5EF0124FB}" srcOrd="0" destOrd="0" presId="urn:microsoft.com/office/officeart/2005/8/layout/pyramid2"/>
    <dgm:cxn modelId="{87C1610D-3C41-4D44-88BF-32A97A054136}" type="presParOf" srcId="{A5485632-DB12-4784-B2A7-B0ABDD18C05B}" destId="{816C9FCE-2B06-40D2-910B-3D4D65CA09F6}" srcOrd="1" destOrd="0" presId="urn:microsoft.com/office/officeart/2005/8/layout/pyramid2"/>
    <dgm:cxn modelId="{4F212646-F158-4B85-B111-479981455E94}" type="presParOf" srcId="{A5485632-DB12-4784-B2A7-B0ABDD18C05B}" destId="{264B9A3A-78A4-4A4A-99E7-5E048E3102CE}" srcOrd="2" destOrd="0" presId="urn:microsoft.com/office/officeart/2005/8/layout/pyramid2"/>
    <dgm:cxn modelId="{4209124A-7939-4385-B021-E5C0B85BDF0F}" type="presParOf" srcId="{A5485632-DB12-4784-B2A7-B0ABDD18C05B}" destId="{9354DDF3-2018-4EFE-A3DA-4DD472A6D100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2.xml><?xml version="1.0" encoding="utf-8"?>
<dgm:dataModel xmlns:dgm="http://schemas.openxmlformats.org/drawingml/2006/diagram" xmlns:a="http://schemas.openxmlformats.org/drawingml/2006/main">
  <dgm:ptLst>
    <dgm:pt modelId="{F7DC895B-891E-4238-A4CA-2CA6749235D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83E9FCC-3C29-4DE2-B33E-65E942208988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百法明門論解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》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A8C659A6-2BBA-44BE-A341-E394541EADDB}" type="par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7AB720D0-5FC4-437E-83FF-41EB2EE387A2}" type="sib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486FC38D-4519-4467-9FED-14AFA9B6E0C0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窺基註解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明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．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普泰增修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41850A6-473A-49C1-A9BA-4E0FB02164D9}" type="par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539AF695-0D59-442F-B9ED-E9F289811881}" type="sib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696F3C34-71D9-429D-AB9E-C82516DCECAE}" type="pres">
      <dgm:prSet presAssocID="{F7DC895B-891E-4238-A4CA-2CA6749235D0}" presName="compositeShape" presStyleCnt="0">
        <dgm:presLayoutVars>
          <dgm:dir/>
          <dgm:resizeHandles/>
        </dgm:presLayoutVars>
      </dgm:prSet>
      <dgm:spPr/>
    </dgm:pt>
    <dgm:pt modelId="{3438BA01-8053-44D4-A160-37AE6BC3C218}" type="pres">
      <dgm:prSet presAssocID="{F7DC895B-891E-4238-A4CA-2CA6749235D0}" presName="pyramid" presStyleLbl="node1" presStyleIdx="0" presStyleCnt="1" custLinFactNeighborX="-12042" custLinFactNeighborY="109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prstGeom prst="downArrow">
          <a:avLst/>
        </a:prstGeom>
        <a:solidFill>
          <a:schemeClr val="accent1">
            <a:lumMod val="40000"/>
            <a:lumOff val="60000"/>
          </a:schemeClr>
        </a:solidFill>
      </dgm:spPr>
    </dgm:pt>
    <dgm:pt modelId="{A5485632-DB12-4784-B2A7-B0ABDD18C05B}" type="pres">
      <dgm:prSet presAssocID="{F7DC895B-891E-4238-A4CA-2CA6749235D0}" presName="theList" presStyleCnt="0"/>
      <dgm:spPr/>
    </dgm:pt>
    <dgm:pt modelId="{AF6AE8AC-3F39-4F64-AC2B-26E5EF0124FB}" type="pres">
      <dgm:prSet presAssocID="{783E9FCC-3C29-4DE2-B33E-65E94220898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16C9FCE-2B06-40D2-910B-3D4D65CA09F6}" type="pres">
      <dgm:prSet presAssocID="{783E9FCC-3C29-4DE2-B33E-65E942208988}" presName="aSpace" presStyleCnt="0"/>
      <dgm:spPr/>
    </dgm:pt>
    <dgm:pt modelId="{264B9A3A-78A4-4A4A-99E7-5E048E3102CE}" type="pres">
      <dgm:prSet presAssocID="{486FC38D-4519-4467-9FED-14AFA9B6E0C0}" presName="aNode" presStyleLbl="fgAcc1" presStyleIdx="1" presStyleCnt="2" custLinFactY="-10636" custLinFactNeighborX="924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354DDF3-2018-4EFE-A3DA-4DD472A6D100}" type="pres">
      <dgm:prSet presAssocID="{486FC38D-4519-4467-9FED-14AFA9B6E0C0}" presName="aSpace" presStyleCnt="0"/>
      <dgm:spPr/>
    </dgm:pt>
  </dgm:ptLst>
  <dgm:cxnLst>
    <dgm:cxn modelId="{EEBEF3AD-20C3-4E3E-9310-6598AD96BE51}" srcId="{F7DC895B-891E-4238-A4CA-2CA6749235D0}" destId="{783E9FCC-3C29-4DE2-B33E-65E942208988}" srcOrd="0" destOrd="0" parTransId="{A8C659A6-2BBA-44BE-A341-E394541EADDB}" sibTransId="{7AB720D0-5FC4-437E-83FF-41EB2EE387A2}"/>
    <dgm:cxn modelId="{8AAEFBD2-AB19-45F1-B99B-F080BA510DFB}" type="presOf" srcId="{486FC38D-4519-4467-9FED-14AFA9B6E0C0}" destId="{264B9A3A-78A4-4A4A-99E7-5E048E3102CE}" srcOrd="0" destOrd="0" presId="urn:microsoft.com/office/officeart/2005/8/layout/pyramid2"/>
    <dgm:cxn modelId="{F18267E4-5249-4A18-8FDD-6D96BDBAEABB}" type="presOf" srcId="{783E9FCC-3C29-4DE2-B33E-65E942208988}" destId="{AF6AE8AC-3F39-4F64-AC2B-26E5EF0124FB}" srcOrd="0" destOrd="0" presId="urn:microsoft.com/office/officeart/2005/8/layout/pyramid2"/>
    <dgm:cxn modelId="{A66514D4-9149-4E4F-8CB7-0BEFC5427A2F}" type="presOf" srcId="{F7DC895B-891E-4238-A4CA-2CA6749235D0}" destId="{696F3C34-71D9-429D-AB9E-C82516DCECAE}" srcOrd="0" destOrd="0" presId="urn:microsoft.com/office/officeart/2005/8/layout/pyramid2"/>
    <dgm:cxn modelId="{7437A48B-26F4-4EE0-A923-5597CCBA1AA7}" srcId="{F7DC895B-891E-4238-A4CA-2CA6749235D0}" destId="{486FC38D-4519-4467-9FED-14AFA9B6E0C0}" srcOrd="1" destOrd="0" parTransId="{841850A6-473A-49C1-A9BA-4E0FB02164D9}" sibTransId="{539AF695-0D59-442F-B9ED-E9F289811881}"/>
    <dgm:cxn modelId="{23A272FC-8B67-4EC9-803E-849537BB2DA9}" type="presParOf" srcId="{696F3C34-71D9-429D-AB9E-C82516DCECAE}" destId="{3438BA01-8053-44D4-A160-37AE6BC3C218}" srcOrd="0" destOrd="0" presId="urn:microsoft.com/office/officeart/2005/8/layout/pyramid2"/>
    <dgm:cxn modelId="{491202BA-87C5-470A-BFB0-AC62ED52FAC9}" type="presParOf" srcId="{696F3C34-71D9-429D-AB9E-C82516DCECAE}" destId="{A5485632-DB12-4784-B2A7-B0ABDD18C05B}" srcOrd="1" destOrd="0" presId="urn:microsoft.com/office/officeart/2005/8/layout/pyramid2"/>
    <dgm:cxn modelId="{E2937196-1149-4FD6-9131-76ED42C52A95}" type="presParOf" srcId="{A5485632-DB12-4784-B2A7-B0ABDD18C05B}" destId="{AF6AE8AC-3F39-4F64-AC2B-26E5EF0124FB}" srcOrd="0" destOrd="0" presId="urn:microsoft.com/office/officeart/2005/8/layout/pyramid2"/>
    <dgm:cxn modelId="{5381BCD9-7A2D-4C33-B740-9C7044D045DC}" type="presParOf" srcId="{A5485632-DB12-4784-B2A7-B0ABDD18C05B}" destId="{816C9FCE-2B06-40D2-910B-3D4D65CA09F6}" srcOrd="1" destOrd="0" presId="urn:microsoft.com/office/officeart/2005/8/layout/pyramid2"/>
    <dgm:cxn modelId="{23BBFF56-E401-4CE1-BCD8-1D7C32D33FD4}" type="presParOf" srcId="{A5485632-DB12-4784-B2A7-B0ABDD18C05B}" destId="{264B9A3A-78A4-4A4A-99E7-5E048E3102CE}" srcOrd="2" destOrd="0" presId="urn:microsoft.com/office/officeart/2005/8/layout/pyramid2"/>
    <dgm:cxn modelId="{52A9A93B-1C7E-4F3D-815B-3A149B08DFAE}" type="presParOf" srcId="{A5485632-DB12-4784-B2A7-B0ABDD18C05B}" destId="{9354DDF3-2018-4EFE-A3DA-4DD472A6D100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3.xml><?xml version="1.0" encoding="utf-8"?>
<dgm:dataModel xmlns:dgm="http://schemas.openxmlformats.org/drawingml/2006/diagram" xmlns:a="http://schemas.openxmlformats.org/drawingml/2006/main">
  <dgm:ptLst>
    <dgm:pt modelId="{F7DC895B-891E-4238-A4CA-2CA6749235D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83E9FCC-3C29-4DE2-B33E-65E942208988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百法明門論解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》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A8C659A6-2BBA-44BE-A341-E394541EADDB}" type="par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7AB720D0-5FC4-437E-83FF-41EB2EE387A2}" type="sib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486FC38D-4519-4467-9FED-14AFA9B6E0C0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窺基註解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明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．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普泰增修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41850A6-473A-49C1-A9BA-4E0FB02164D9}" type="par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539AF695-0D59-442F-B9ED-E9F289811881}" type="sib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696F3C34-71D9-429D-AB9E-C82516DCECAE}" type="pres">
      <dgm:prSet presAssocID="{F7DC895B-891E-4238-A4CA-2CA6749235D0}" presName="compositeShape" presStyleCnt="0">
        <dgm:presLayoutVars>
          <dgm:dir/>
          <dgm:resizeHandles/>
        </dgm:presLayoutVars>
      </dgm:prSet>
      <dgm:spPr/>
    </dgm:pt>
    <dgm:pt modelId="{3438BA01-8053-44D4-A160-37AE6BC3C218}" type="pres">
      <dgm:prSet presAssocID="{F7DC895B-891E-4238-A4CA-2CA6749235D0}" presName="pyramid" presStyleLbl="node1" presStyleIdx="0" presStyleCnt="1" custLinFactNeighborX="-12042" custLinFactNeighborY="109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prstGeom prst="downArrow">
          <a:avLst/>
        </a:prstGeom>
        <a:solidFill>
          <a:schemeClr val="accent1">
            <a:lumMod val="40000"/>
            <a:lumOff val="60000"/>
          </a:schemeClr>
        </a:solidFill>
      </dgm:spPr>
    </dgm:pt>
    <dgm:pt modelId="{A5485632-DB12-4784-B2A7-B0ABDD18C05B}" type="pres">
      <dgm:prSet presAssocID="{F7DC895B-891E-4238-A4CA-2CA6749235D0}" presName="theList" presStyleCnt="0"/>
      <dgm:spPr/>
    </dgm:pt>
    <dgm:pt modelId="{AF6AE8AC-3F39-4F64-AC2B-26E5EF0124FB}" type="pres">
      <dgm:prSet presAssocID="{783E9FCC-3C29-4DE2-B33E-65E94220898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16C9FCE-2B06-40D2-910B-3D4D65CA09F6}" type="pres">
      <dgm:prSet presAssocID="{783E9FCC-3C29-4DE2-B33E-65E942208988}" presName="aSpace" presStyleCnt="0"/>
      <dgm:spPr/>
    </dgm:pt>
    <dgm:pt modelId="{264B9A3A-78A4-4A4A-99E7-5E048E3102CE}" type="pres">
      <dgm:prSet presAssocID="{486FC38D-4519-4467-9FED-14AFA9B6E0C0}" presName="aNode" presStyleLbl="fgAcc1" presStyleIdx="1" presStyleCnt="2" custLinFactY="-10636" custLinFactNeighborX="924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354DDF3-2018-4EFE-A3DA-4DD472A6D100}" type="pres">
      <dgm:prSet presAssocID="{486FC38D-4519-4467-9FED-14AFA9B6E0C0}" presName="aSpace" presStyleCnt="0"/>
      <dgm:spPr/>
    </dgm:pt>
  </dgm:ptLst>
  <dgm:cxnLst>
    <dgm:cxn modelId="{EEBEF3AD-20C3-4E3E-9310-6598AD96BE51}" srcId="{F7DC895B-891E-4238-A4CA-2CA6749235D0}" destId="{783E9FCC-3C29-4DE2-B33E-65E942208988}" srcOrd="0" destOrd="0" parTransId="{A8C659A6-2BBA-44BE-A341-E394541EADDB}" sibTransId="{7AB720D0-5FC4-437E-83FF-41EB2EE387A2}"/>
    <dgm:cxn modelId="{32BE700C-2189-4128-A9CD-C7B0F97DD959}" type="presOf" srcId="{783E9FCC-3C29-4DE2-B33E-65E942208988}" destId="{AF6AE8AC-3F39-4F64-AC2B-26E5EF0124FB}" srcOrd="0" destOrd="0" presId="urn:microsoft.com/office/officeart/2005/8/layout/pyramid2"/>
    <dgm:cxn modelId="{CA7BEE42-38A5-4186-A06B-06477729E1D8}" type="presOf" srcId="{486FC38D-4519-4467-9FED-14AFA9B6E0C0}" destId="{264B9A3A-78A4-4A4A-99E7-5E048E3102CE}" srcOrd="0" destOrd="0" presId="urn:microsoft.com/office/officeart/2005/8/layout/pyramid2"/>
    <dgm:cxn modelId="{7437A48B-26F4-4EE0-A923-5597CCBA1AA7}" srcId="{F7DC895B-891E-4238-A4CA-2CA6749235D0}" destId="{486FC38D-4519-4467-9FED-14AFA9B6E0C0}" srcOrd="1" destOrd="0" parTransId="{841850A6-473A-49C1-A9BA-4E0FB02164D9}" sibTransId="{539AF695-0D59-442F-B9ED-E9F289811881}"/>
    <dgm:cxn modelId="{E9E77BD5-7A96-4A55-935B-C7278E23F5ED}" type="presOf" srcId="{F7DC895B-891E-4238-A4CA-2CA6749235D0}" destId="{696F3C34-71D9-429D-AB9E-C82516DCECAE}" srcOrd="0" destOrd="0" presId="urn:microsoft.com/office/officeart/2005/8/layout/pyramid2"/>
    <dgm:cxn modelId="{27655BC0-68C7-4A40-A67C-FB5C94286C56}" type="presParOf" srcId="{696F3C34-71D9-429D-AB9E-C82516DCECAE}" destId="{3438BA01-8053-44D4-A160-37AE6BC3C218}" srcOrd="0" destOrd="0" presId="urn:microsoft.com/office/officeart/2005/8/layout/pyramid2"/>
    <dgm:cxn modelId="{1B0DF1DE-B2A9-4569-BD26-2701003B5FE1}" type="presParOf" srcId="{696F3C34-71D9-429D-AB9E-C82516DCECAE}" destId="{A5485632-DB12-4784-B2A7-B0ABDD18C05B}" srcOrd="1" destOrd="0" presId="urn:microsoft.com/office/officeart/2005/8/layout/pyramid2"/>
    <dgm:cxn modelId="{4518FBEA-A944-4CDF-875D-9751C9DFF79C}" type="presParOf" srcId="{A5485632-DB12-4784-B2A7-B0ABDD18C05B}" destId="{AF6AE8AC-3F39-4F64-AC2B-26E5EF0124FB}" srcOrd="0" destOrd="0" presId="urn:microsoft.com/office/officeart/2005/8/layout/pyramid2"/>
    <dgm:cxn modelId="{4DFFC4D7-13C0-47CA-A0A0-8D97F8DE0EEC}" type="presParOf" srcId="{A5485632-DB12-4784-B2A7-B0ABDD18C05B}" destId="{816C9FCE-2B06-40D2-910B-3D4D65CA09F6}" srcOrd="1" destOrd="0" presId="urn:microsoft.com/office/officeart/2005/8/layout/pyramid2"/>
    <dgm:cxn modelId="{BCEDA65E-C2F4-4FAF-BD91-64013042F8FF}" type="presParOf" srcId="{A5485632-DB12-4784-B2A7-B0ABDD18C05B}" destId="{264B9A3A-78A4-4A4A-99E7-5E048E3102CE}" srcOrd="2" destOrd="0" presId="urn:microsoft.com/office/officeart/2005/8/layout/pyramid2"/>
    <dgm:cxn modelId="{A6048D97-F730-4351-845D-3F44E12BB7BB}" type="presParOf" srcId="{A5485632-DB12-4784-B2A7-B0ABDD18C05B}" destId="{9354DDF3-2018-4EFE-A3DA-4DD472A6D100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→若是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性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andhari Unicode"/>
              <a:ea typeface="微軟正黑體" pitchFamily="34" charset="-120"/>
            </a:rPr>
            <a:t>2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有色非顯非形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心所引生能動手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不然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49272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8DA7FE41-69EE-4C45-A24B-E53F499259A1}" type="presOf" srcId="{9DA34B3F-8B26-4833-B1C0-EC1FA5B6DA8E}" destId="{91E055A0-0CFD-4292-AD5F-A2F273C614E0}" srcOrd="0" destOrd="0" presId="urn:microsoft.com/office/officeart/2005/8/layout/hList9"/>
    <dgm:cxn modelId="{8AAE3988-8530-4611-83C3-42E8193F671A}" type="presOf" srcId="{ED16714F-0FEC-49BF-98B5-87CA74F077DC}" destId="{618B317D-BD54-4860-8F38-DC158C62432E}" srcOrd="0" destOrd="0" presId="urn:microsoft.com/office/officeart/2005/8/layout/hList9"/>
    <dgm:cxn modelId="{7B1AD035-F844-4931-8FCA-1197CEBDFDE4}" type="presOf" srcId="{CD0CDEAD-597E-48DE-9EEB-8AC11B8B789F}" destId="{42C3FF70-220B-4C08-B34A-F90C001300F3}" srcOrd="0" destOrd="0" presId="urn:microsoft.com/office/officeart/2005/8/layout/hList9"/>
    <dgm:cxn modelId="{54E7BE30-4D50-4EB3-94A1-C7FD531F2979}" type="presOf" srcId="{ED16714F-0FEC-49BF-98B5-87CA74F077DC}" destId="{05712B67-59CD-4EEC-A5DE-6008EE90821A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D1162B69-34DF-4A79-9014-8CA8534DD220}" type="presOf" srcId="{9DA34B3F-8B26-4833-B1C0-EC1FA5B6DA8E}" destId="{D410A727-0439-4C4A-BFE2-BD2A409E105D}" srcOrd="1" destOrd="0" presId="urn:microsoft.com/office/officeart/2005/8/layout/hList9"/>
    <dgm:cxn modelId="{C0236E5F-D729-41C1-90EF-C77D13DDDF36}" type="presOf" srcId="{7BEA6D00-680B-4B35-934F-9D13D6392098}" destId="{91F40AD2-C442-470D-B52C-FDFDC3AFE868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FB2C80B5-1E23-4B58-8F5B-2441EBBFF936}" type="presParOf" srcId="{91F40AD2-C442-470D-B52C-FDFDC3AFE868}" destId="{2CFD3B6A-E7AF-41CE-A7C6-8CCAC7F0BCF8}" srcOrd="0" destOrd="0" presId="urn:microsoft.com/office/officeart/2005/8/layout/hList9"/>
    <dgm:cxn modelId="{75BFC578-5FA6-458C-B745-7DB36B801CDC}" type="presParOf" srcId="{91F40AD2-C442-470D-B52C-FDFDC3AFE868}" destId="{2418186D-8618-48D8-8550-DD2A3F70163E}" srcOrd="1" destOrd="0" presId="urn:microsoft.com/office/officeart/2005/8/layout/hList9"/>
    <dgm:cxn modelId="{82A2173A-F232-4816-A653-023E1AA20893}" type="presParOf" srcId="{2418186D-8618-48D8-8550-DD2A3F70163E}" destId="{B30207F4-392A-4746-B462-5DCA91271A62}" srcOrd="0" destOrd="0" presId="urn:microsoft.com/office/officeart/2005/8/layout/hList9"/>
    <dgm:cxn modelId="{1C7EA2A4-C021-47F7-97EC-FEF638FF7A0B}" type="presParOf" srcId="{2418186D-8618-48D8-8550-DD2A3F70163E}" destId="{9D73CC21-FB2C-42CA-8145-5E0AD0D45361}" srcOrd="1" destOrd="0" presId="urn:microsoft.com/office/officeart/2005/8/layout/hList9"/>
    <dgm:cxn modelId="{A2831B8F-08EA-4916-94E3-89A38FDD67AD}" type="presParOf" srcId="{9D73CC21-FB2C-42CA-8145-5E0AD0D45361}" destId="{618B317D-BD54-4860-8F38-DC158C62432E}" srcOrd="0" destOrd="0" presId="urn:microsoft.com/office/officeart/2005/8/layout/hList9"/>
    <dgm:cxn modelId="{5B8A321F-0503-4A1B-A7C8-52295A919EE1}" type="presParOf" srcId="{9D73CC21-FB2C-42CA-8145-5E0AD0D45361}" destId="{05712B67-59CD-4EEC-A5DE-6008EE90821A}" srcOrd="1" destOrd="0" presId="urn:microsoft.com/office/officeart/2005/8/layout/hList9"/>
    <dgm:cxn modelId="{0D1C874C-4688-45C1-9AFD-9C24BE63D42B}" type="presParOf" srcId="{2418186D-8618-48D8-8550-DD2A3F70163E}" destId="{A0F19D9D-7CB3-40AD-8882-BE147C8832D8}" srcOrd="2" destOrd="0" presId="urn:microsoft.com/office/officeart/2005/8/layout/hList9"/>
    <dgm:cxn modelId="{610E4DB5-519D-409B-AE48-86CC6B24CF0D}" type="presParOf" srcId="{A0F19D9D-7CB3-40AD-8882-BE147C8832D8}" destId="{91E055A0-0CFD-4292-AD5F-A2F273C614E0}" srcOrd="0" destOrd="0" presId="urn:microsoft.com/office/officeart/2005/8/layout/hList9"/>
    <dgm:cxn modelId="{E36CAD68-B842-4DBF-B122-85C7E1A7813D}" type="presParOf" srcId="{A0F19D9D-7CB3-40AD-8882-BE147C8832D8}" destId="{D410A727-0439-4C4A-BFE2-BD2A409E105D}" srcOrd="1" destOrd="0" presId="urn:microsoft.com/office/officeart/2005/8/layout/hList9"/>
    <dgm:cxn modelId="{1E52BFD4-4AE8-484F-AC3E-7E7EF9BE58E2}" type="presParOf" srcId="{91F40AD2-C442-470D-B52C-FDFDC3AFE868}" destId="{F4674744-DF37-4306-99B3-DCCDA879AB9D}" srcOrd="2" destOrd="0" presId="urn:microsoft.com/office/officeart/2005/8/layout/hList9"/>
    <dgm:cxn modelId="{7ABF1D2D-8E11-4153-9344-06589C9C406C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5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因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令識所變手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生滅相續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轉趣餘方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似有動作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表示心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83824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B5D6ECD7-6728-4040-BBFC-EF04332B245E}" type="presOf" srcId="{CD0CDEAD-597E-48DE-9EEB-8AC11B8B789F}" destId="{42C3FF70-220B-4C08-B34A-F90C001300F3}" srcOrd="0" destOrd="0" presId="urn:microsoft.com/office/officeart/2005/8/layout/hList9"/>
    <dgm:cxn modelId="{4BCC2DF2-A819-45ED-9F3F-610B4331F9A7}" type="presOf" srcId="{7BEA6D00-680B-4B35-934F-9D13D6392098}" destId="{91F40AD2-C442-470D-B52C-FDFDC3AFE868}" srcOrd="0" destOrd="0" presId="urn:microsoft.com/office/officeart/2005/8/layout/hList9"/>
    <dgm:cxn modelId="{3264B71E-72A4-4A89-A312-D63490F08901}" type="presOf" srcId="{9DA34B3F-8B26-4833-B1C0-EC1FA5B6DA8E}" destId="{91E055A0-0CFD-4292-AD5F-A2F273C614E0}" srcOrd="0" destOrd="0" presId="urn:microsoft.com/office/officeart/2005/8/layout/hList9"/>
    <dgm:cxn modelId="{C0880993-1837-48DE-8500-7A4D12430A52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3ADBB72C-3E8F-4F6C-9222-25B7576A1684}" type="presOf" srcId="{ED16714F-0FEC-49BF-98B5-87CA74F077DC}" destId="{618B317D-BD54-4860-8F38-DC158C62432E}" srcOrd="0" destOrd="0" presId="urn:microsoft.com/office/officeart/2005/8/layout/hList9"/>
    <dgm:cxn modelId="{68FA9AEA-52DC-42A6-9B48-33342F7373FE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04AC11E7-25F7-49D6-ADD9-B70DFA95F65E}" type="presParOf" srcId="{91F40AD2-C442-470D-B52C-FDFDC3AFE868}" destId="{2CFD3B6A-E7AF-41CE-A7C6-8CCAC7F0BCF8}" srcOrd="0" destOrd="0" presId="urn:microsoft.com/office/officeart/2005/8/layout/hList9"/>
    <dgm:cxn modelId="{4582CAA0-E160-4DB7-80E1-00CBFA7EDA8A}" type="presParOf" srcId="{91F40AD2-C442-470D-B52C-FDFDC3AFE868}" destId="{2418186D-8618-48D8-8550-DD2A3F70163E}" srcOrd="1" destOrd="0" presId="urn:microsoft.com/office/officeart/2005/8/layout/hList9"/>
    <dgm:cxn modelId="{45B6F33D-EC7D-420A-85CE-B1F889CC89CD}" type="presParOf" srcId="{2418186D-8618-48D8-8550-DD2A3F70163E}" destId="{B30207F4-392A-4746-B462-5DCA91271A62}" srcOrd="0" destOrd="0" presId="urn:microsoft.com/office/officeart/2005/8/layout/hList9"/>
    <dgm:cxn modelId="{43E55BE4-87AB-4024-8A61-566E43C8D27D}" type="presParOf" srcId="{2418186D-8618-48D8-8550-DD2A3F70163E}" destId="{9D73CC21-FB2C-42CA-8145-5E0AD0D45361}" srcOrd="1" destOrd="0" presId="urn:microsoft.com/office/officeart/2005/8/layout/hList9"/>
    <dgm:cxn modelId="{F724393B-559B-4585-B304-52C0B9F65610}" type="presParOf" srcId="{9D73CC21-FB2C-42CA-8145-5E0AD0D45361}" destId="{618B317D-BD54-4860-8F38-DC158C62432E}" srcOrd="0" destOrd="0" presId="urn:microsoft.com/office/officeart/2005/8/layout/hList9"/>
    <dgm:cxn modelId="{2C4D8BFE-7631-4E83-9F50-7F83AEFAA7F7}" type="presParOf" srcId="{9D73CC21-FB2C-42CA-8145-5E0AD0D45361}" destId="{05712B67-59CD-4EEC-A5DE-6008EE90821A}" srcOrd="1" destOrd="0" presId="urn:microsoft.com/office/officeart/2005/8/layout/hList9"/>
    <dgm:cxn modelId="{6EA930F1-46EA-4023-A56E-B29E17E354DC}" type="presParOf" srcId="{2418186D-8618-48D8-8550-DD2A3F70163E}" destId="{A0F19D9D-7CB3-40AD-8882-BE147C8832D8}" srcOrd="2" destOrd="0" presId="urn:microsoft.com/office/officeart/2005/8/layout/hList9"/>
    <dgm:cxn modelId="{D3F57D19-E4F5-4278-8AEB-F4DEC25D38D2}" type="presParOf" srcId="{A0F19D9D-7CB3-40AD-8882-BE147C8832D8}" destId="{91E055A0-0CFD-4292-AD5F-A2F273C614E0}" srcOrd="0" destOrd="0" presId="urn:microsoft.com/office/officeart/2005/8/layout/hList9"/>
    <dgm:cxn modelId="{6EBB4259-F1BE-402F-98D1-08C248A397ED}" type="presParOf" srcId="{A0F19D9D-7CB3-40AD-8882-BE147C8832D8}" destId="{D410A727-0439-4C4A-BFE2-BD2A409E105D}" srcOrd="1" destOrd="0" presId="urn:microsoft.com/office/officeart/2005/8/layout/hList9"/>
    <dgm:cxn modelId="{B5D0DBE1-8BB3-48C1-B98F-FB58BFF6294E}" type="presParOf" srcId="{91F40AD2-C442-470D-B52C-FDFDC3AFE868}" destId="{F4674744-DF37-4306-99B3-DCCDA879AB9D}" srcOrd="2" destOrd="0" presId="urn:microsoft.com/office/officeart/2005/8/layout/hList9"/>
    <dgm:cxn modelId="{6DEA6A2F-E314-4E84-A498-07631E027A2F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因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令識所變手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生滅相續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轉趣餘方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似有動作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表示心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72802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EE891A4E-DA87-448F-AF99-87E6D88999C0}" type="presOf" srcId="{9DA34B3F-8B26-4833-B1C0-EC1FA5B6DA8E}" destId="{D410A727-0439-4C4A-BFE2-BD2A409E105D}" srcOrd="1" destOrd="0" presId="urn:microsoft.com/office/officeart/2005/8/layout/hList9"/>
    <dgm:cxn modelId="{C5CF8FAD-C0A1-4AED-B499-13CE49C27072}" type="presOf" srcId="{ED16714F-0FEC-49BF-98B5-87CA74F077DC}" destId="{05712B67-59CD-4EEC-A5DE-6008EE90821A}" srcOrd="1" destOrd="0" presId="urn:microsoft.com/office/officeart/2005/8/layout/hList9"/>
    <dgm:cxn modelId="{3E89D21E-C8DB-4540-92DF-C31278431886}" type="presOf" srcId="{ED16714F-0FEC-49BF-98B5-87CA74F077DC}" destId="{618B317D-BD54-4860-8F38-DC158C62432E}" srcOrd="0" destOrd="0" presId="urn:microsoft.com/office/officeart/2005/8/layout/hList9"/>
    <dgm:cxn modelId="{E563828E-B795-4D1F-90D1-B651CB4DCF6F}" type="presOf" srcId="{CD0CDEAD-597E-48DE-9EEB-8AC11B8B789F}" destId="{42C3FF70-220B-4C08-B34A-F90C001300F3}" srcOrd="0" destOrd="0" presId="urn:microsoft.com/office/officeart/2005/8/layout/hList9"/>
    <dgm:cxn modelId="{FC5E415C-DC52-43F2-A929-B8FF2C9ED8FF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56B79BDC-FCE0-4361-9511-2B0FC9D3CA5D}" type="presOf" srcId="{7BEA6D00-680B-4B35-934F-9D13D6392098}" destId="{91F40AD2-C442-470D-B52C-FDFDC3AFE868}" srcOrd="0" destOrd="0" presId="urn:microsoft.com/office/officeart/2005/8/layout/hList9"/>
    <dgm:cxn modelId="{584890E3-DCF6-4D02-814C-03A588C9CB20}" type="presParOf" srcId="{91F40AD2-C442-470D-B52C-FDFDC3AFE868}" destId="{2CFD3B6A-E7AF-41CE-A7C6-8CCAC7F0BCF8}" srcOrd="0" destOrd="0" presId="urn:microsoft.com/office/officeart/2005/8/layout/hList9"/>
    <dgm:cxn modelId="{426B3A2E-7A50-421C-A066-07A361E91A7D}" type="presParOf" srcId="{91F40AD2-C442-470D-B52C-FDFDC3AFE868}" destId="{2418186D-8618-48D8-8550-DD2A3F70163E}" srcOrd="1" destOrd="0" presId="urn:microsoft.com/office/officeart/2005/8/layout/hList9"/>
    <dgm:cxn modelId="{FD85FB86-E32A-434F-ACF1-5CD05948F0D6}" type="presParOf" srcId="{2418186D-8618-48D8-8550-DD2A3F70163E}" destId="{B30207F4-392A-4746-B462-5DCA91271A62}" srcOrd="0" destOrd="0" presId="urn:microsoft.com/office/officeart/2005/8/layout/hList9"/>
    <dgm:cxn modelId="{A0392CE2-668C-4E41-BAF5-20B43E051A62}" type="presParOf" srcId="{2418186D-8618-48D8-8550-DD2A3F70163E}" destId="{9D73CC21-FB2C-42CA-8145-5E0AD0D45361}" srcOrd="1" destOrd="0" presId="urn:microsoft.com/office/officeart/2005/8/layout/hList9"/>
    <dgm:cxn modelId="{2D335BA2-609A-4089-9F6A-FF477FA153C9}" type="presParOf" srcId="{9D73CC21-FB2C-42CA-8145-5E0AD0D45361}" destId="{618B317D-BD54-4860-8F38-DC158C62432E}" srcOrd="0" destOrd="0" presId="urn:microsoft.com/office/officeart/2005/8/layout/hList9"/>
    <dgm:cxn modelId="{ED7AD933-3497-45B8-A369-1F81C34BE927}" type="presParOf" srcId="{9D73CC21-FB2C-42CA-8145-5E0AD0D45361}" destId="{05712B67-59CD-4EEC-A5DE-6008EE90821A}" srcOrd="1" destOrd="0" presId="urn:microsoft.com/office/officeart/2005/8/layout/hList9"/>
    <dgm:cxn modelId="{9395638F-CC44-4008-BF96-A6DBCEFE57C4}" type="presParOf" srcId="{2418186D-8618-48D8-8550-DD2A3F70163E}" destId="{A0F19D9D-7CB3-40AD-8882-BE147C8832D8}" srcOrd="2" destOrd="0" presId="urn:microsoft.com/office/officeart/2005/8/layout/hList9"/>
    <dgm:cxn modelId="{486E6E6E-2DD7-46CB-BE6A-40ED8E7F734D}" type="presParOf" srcId="{A0F19D9D-7CB3-40AD-8882-BE147C8832D8}" destId="{91E055A0-0CFD-4292-AD5F-A2F273C614E0}" srcOrd="0" destOrd="0" presId="urn:microsoft.com/office/officeart/2005/8/layout/hList9"/>
    <dgm:cxn modelId="{228BDDF9-310F-4018-A114-432F139EFE34}" type="presParOf" srcId="{A0F19D9D-7CB3-40AD-8882-BE147C8832D8}" destId="{D410A727-0439-4C4A-BFE2-BD2A409E105D}" srcOrd="1" destOrd="0" presId="urn:microsoft.com/office/officeart/2005/8/layout/hList9"/>
    <dgm:cxn modelId="{9E50EB1D-1E7A-44F9-A8D8-FD353CFEE903}" type="presParOf" srcId="{91F40AD2-C442-470D-B52C-FDFDC3AFE868}" destId="{F4674744-DF37-4306-99B3-DCCDA879AB9D}" srcOrd="2" destOrd="0" presId="urn:microsoft.com/office/officeart/2005/8/layout/hList9"/>
    <dgm:cxn modelId="{901D98CD-2104-48C6-82D6-1F0A948F913D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因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令識所變手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生滅相續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轉趣餘方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似有動作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表示心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72802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8DF69690-DA8B-4917-AEE5-93D875B4B76E}" type="presOf" srcId="{CD0CDEAD-597E-48DE-9EEB-8AC11B8B789F}" destId="{42C3FF70-220B-4C08-B34A-F90C001300F3}" srcOrd="0" destOrd="0" presId="urn:microsoft.com/office/officeart/2005/8/layout/hList9"/>
    <dgm:cxn modelId="{05EEEDD8-CF86-479E-A5E8-94E93CE59823}" type="presOf" srcId="{ED16714F-0FEC-49BF-98B5-87CA74F077DC}" destId="{618B317D-BD54-4860-8F38-DC158C62432E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F3628090-A7AA-44C5-8572-22A17925BA82}" type="presOf" srcId="{7BEA6D00-680B-4B35-934F-9D13D6392098}" destId="{91F40AD2-C442-470D-B52C-FDFDC3AFE868}" srcOrd="0" destOrd="0" presId="urn:microsoft.com/office/officeart/2005/8/layout/hList9"/>
    <dgm:cxn modelId="{F2E84C94-41A1-4F49-8772-779F2B569874}" type="presOf" srcId="{9DA34B3F-8B26-4833-B1C0-EC1FA5B6DA8E}" destId="{D410A727-0439-4C4A-BFE2-BD2A409E105D}" srcOrd="1" destOrd="0" presId="urn:microsoft.com/office/officeart/2005/8/layout/hList9"/>
    <dgm:cxn modelId="{75954068-CA6B-4098-8899-0346F353D026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9E2A14B9-CC24-43D3-BFAE-96D084BAA1D8}" type="presOf" srcId="{9DA34B3F-8B26-4833-B1C0-EC1FA5B6DA8E}" destId="{91E055A0-0CFD-4292-AD5F-A2F273C614E0}" srcOrd="0" destOrd="0" presId="urn:microsoft.com/office/officeart/2005/8/layout/hList9"/>
    <dgm:cxn modelId="{CB6DF20F-2146-4E4B-AFCE-51A85CFF8174}" type="presParOf" srcId="{91F40AD2-C442-470D-B52C-FDFDC3AFE868}" destId="{2CFD3B6A-E7AF-41CE-A7C6-8CCAC7F0BCF8}" srcOrd="0" destOrd="0" presId="urn:microsoft.com/office/officeart/2005/8/layout/hList9"/>
    <dgm:cxn modelId="{8805AC0B-88B1-458D-98CF-FABE7AAC5890}" type="presParOf" srcId="{91F40AD2-C442-470D-B52C-FDFDC3AFE868}" destId="{2418186D-8618-48D8-8550-DD2A3F70163E}" srcOrd="1" destOrd="0" presId="urn:microsoft.com/office/officeart/2005/8/layout/hList9"/>
    <dgm:cxn modelId="{19C1927C-6B06-44E6-9852-4210BBB0162B}" type="presParOf" srcId="{2418186D-8618-48D8-8550-DD2A3F70163E}" destId="{B30207F4-392A-4746-B462-5DCA91271A62}" srcOrd="0" destOrd="0" presId="urn:microsoft.com/office/officeart/2005/8/layout/hList9"/>
    <dgm:cxn modelId="{234512D7-67A3-4CE8-8780-BBDB41CF8D37}" type="presParOf" srcId="{2418186D-8618-48D8-8550-DD2A3F70163E}" destId="{9D73CC21-FB2C-42CA-8145-5E0AD0D45361}" srcOrd="1" destOrd="0" presId="urn:microsoft.com/office/officeart/2005/8/layout/hList9"/>
    <dgm:cxn modelId="{91BC8193-3B97-498A-AA3A-CB452AF74D07}" type="presParOf" srcId="{9D73CC21-FB2C-42CA-8145-5E0AD0D45361}" destId="{618B317D-BD54-4860-8F38-DC158C62432E}" srcOrd="0" destOrd="0" presId="urn:microsoft.com/office/officeart/2005/8/layout/hList9"/>
    <dgm:cxn modelId="{990AE566-8662-494E-810E-11B8D846B3D6}" type="presParOf" srcId="{9D73CC21-FB2C-42CA-8145-5E0AD0D45361}" destId="{05712B67-59CD-4EEC-A5DE-6008EE90821A}" srcOrd="1" destOrd="0" presId="urn:microsoft.com/office/officeart/2005/8/layout/hList9"/>
    <dgm:cxn modelId="{F82AE897-C95B-4C0E-9624-D4A0340788AA}" type="presParOf" srcId="{2418186D-8618-48D8-8550-DD2A3F70163E}" destId="{A0F19D9D-7CB3-40AD-8882-BE147C8832D8}" srcOrd="2" destOrd="0" presId="urn:microsoft.com/office/officeart/2005/8/layout/hList9"/>
    <dgm:cxn modelId="{F881ECB8-F635-4F49-800D-A26EDE2BB015}" type="presParOf" srcId="{A0F19D9D-7CB3-40AD-8882-BE147C8832D8}" destId="{91E055A0-0CFD-4292-AD5F-A2F273C614E0}" srcOrd="0" destOrd="0" presId="urn:microsoft.com/office/officeart/2005/8/layout/hList9"/>
    <dgm:cxn modelId="{1E7A391B-B869-4098-BAE4-FCB62544B851}" type="presParOf" srcId="{A0F19D9D-7CB3-40AD-8882-BE147C8832D8}" destId="{D410A727-0439-4C4A-BFE2-BD2A409E105D}" srcOrd="1" destOrd="0" presId="urn:microsoft.com/office/officeart/2005/8/layout/hList9"/>
    <dgm:cxn modelId="{D7D6F3F8-563F-4457-8644-434A00563519}" type="presParOf" srcId="{91F40AD2-C442-470D-B52C-FDFDC3AFE868}" destId="{F4674744-DF37-4306-99B3-DCCDA879AB9D}" srcOrd="2" destOrd="0" presId="urn:microsoft.com/office/officeart/2005/8/layout/hList9"/>
    <dgm:cxn modelId="{06296497-4C1C-405B-9846-991E49ACABB7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8.xml><?xml version="1.0" encoding="utf-8"?>
<dgm:dataModel xmlns:dgm="http://schemas.openxmlformats.org/drawingml/2006/diagram" xmlns:a="http://schemas.openxmlformats.org/drawingml/2006/main">
  <dgm:ptLst>
    <dgm:pt modelId="{F7DC895B-891E-4238-A4CA-2CA6749235D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83E9FCC-3C29-4DE2-B33E-65E942208988}">
      <dgm:prSet phldrT="[文字]" custT="1"/>
      <dgm:spPr/>
      <dgm:t>
        <a:bodyPr anchor="t" anchorCtr="0"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審慮思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0"/>
            </a:spcAft>
          </a:pP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加行思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A8C659A6-2BBA-44BE-A341-E394541EADDB}" type="par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7AB720D0-5FC4-437E-83FF-41EB2EE387A2}" type="sib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486FC38D-4519-4467-9FED-14AFA9B6E0C0}">
      <dgm:prSet phldrT="[文字]"/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決定思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841850A6-473A-49C1-A9BA-4E0FB02164D9}" type="par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539AF695-0D59-442F-B9ED-E9F289811881}" type="sib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F3CCCB0D-2BF8-4A4C-BE8E-91C0D6C90890}">
      <dgm:prSet phldrT="[文字]" custT="1"/>
      <dgm:spPr/>
      <dgm:t>
        <a:bodyPr anchor="t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動發勝思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等起思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77FFED19-8F91-4D84-8D6B-95CD60237F8A}" type="parTrans" cxnId="{D0E6A43F-DCA7-403A-91C3-44FF0C99CCC4}">
      <dgm:prSet/>
      <dgm:spPr/>
      <dgm:t>
        <a:bodyPr/>
        <a:lstStyle/>
        <a:p>
          <a:endParaRPr lang="zh-TW" altLang="en-US"/>
        </a:p>
      </dgm:t>
    </dgm:pt>
    <dgm:pt modelId="{E130FD5D-E319-4673-998D-60A6B034365D}" type="sibTrans" cxnId="{D0E6A43F-DCA7-403A-91C3-44FF0C99CCC4}">
      <dgm:prSet/>
      <dgm:spPr/>
      <dgm:t>
        <a:bodyPr/>
        <a:lstStyle/>
        <a:p>
          <a:endParaRPr lang="zh-TW" altLang="en-US"/>
        </a:p>
      </dgm:t>
    </dgm:pt>
    <dgm:pt modelId="{696F3C34-71D9-429D-AB9E-C82516DCECAE}" type="pres">
      <dgm:prSet presAssocID="{F7DC895B-891E-4238-A4CA-2CA6749235D0}" presName="compositeShape" presStyleCnt="0">
        <dgm:presLayoutVars>
          <dgm:dir/>
          <dgm:resizeHandles/>
        </dgm:presLayoutVars>
      </dgm:prSet>
      <dgm:spPr/>
    </dgm:pt>
    <dgm:pt modelId="{3438BA01-8053-44D4-A160-37AE6BC3C218}" type="pres">
      <dgm:prSet presAssocID="{F7DC895B-891E-4238-A4CA-2CA6749235D0}" presName="pyramid" presStyleLbl="node1" presStyleIdx="0" presStyleCn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prstGeom prst="pie">
          <a:avLst/>
        </a:prstGeom>
        <a:solidFill>
          <a:schemeClr val="accent1">
            <a:lumMod val="40000"/>
            <a:lumOff val="60000"/>
          </a:schemeClr>
        </a:solidFill>
      </dgm:spPr>
    </dgm:pt>
    <dgm:pt modelId="{A5485632-DB12-4784-B2A7-B0ABDD18C05B}" type="pres">
      <dgm:prSet presAssocID="{F7DC895B-891E-4238-A4CA-2CA6749235D0}" presName="theList" presStyleCnt="0"/>
      <dgm:spPr/>
    </dgm:pt>
    <dgm:pt modelId="{AF6AE8AC-3F39-4F64-AC2B-26E5EF0124FB}" type="pres">
      <dgm:prSet presAssocID="{783E9FCC-3C29-4DE2-B33E-65E942208988}" presName="aNode" presStyleLbl="fgAcc1" presStyleIdx="0" presStyleCnt="3" custLinFactNeighborX="-18097" custLinFactNeighborY="-5701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16C9FCE-2B06-40D2-910B-3D4D65CA09F6}" type="pres">
      <dgm:prSet presAssocID="{783E9FCC-3C29-4DE2-B33E-65E942208988}" presName="aSpace" presStyleCnt="0"/>
      <dgm:spPr/>
    </dgm:pt>
    <dgm:pt modelId="{264B9A3A-78A4-4A4A-99E7-5E048E3102CE}" type="pres">
      <dgm:prSet presAssocID="{486FC38D-4519-4467-9FED-14AFA9B6E0C0}" presName="aNode" presStyleLbl="fgAcc1" presStyleIdx="1" presStyleCnt="3" custLinFactNeighborX="-21193" custLinFactNeighborY="-2940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354DDF3-2018-4EFE-A3DA-4DD472A6D100}" type="pres">
      <dgm:prSet presAssocID="{486FC38D-4519-4467-9FED-14AFA9B6E0C0}" presName="aSpace" presStyleCnt="0"/>
      <dgm:spPr/>
    </dgm:pt>
    <dgm:pt modelId="{CFD89097-44FD-48E6-B065-8E69C0E017C0}" type="pres">
      <dgm:prSet presAssocID="{F3CCCB0D-2BF8-4A4C-BE8E-91C0D6C90890}" presName="aNode" presStyleLbl="fgAcc1" presStyleIdx="2" presStyleCnt="3" custLinFactNeighborX="-18097" custLinFactNeighborY="2607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59BFA19-FB00-426A-BE51-5C32998352A3}" type="pres">
      <dgm:prSet presAssocID="{F3CCCB0D-2BF8-4A4C-BE8E-91C0D6C90890}" presName="aSpace" presStyleCnt="0"/>
      <dgm:spPr/>
    </dgm:pt>
  </dgm:ptLst>
  <dgm:cxnLst>
    <dgm:cxn modelId="{EEBEF3AD-20C3-4E3E-9310-6598AD96BE51}" srcId="{F7DC895B-891E-4238-A4CA-2CA6749235D0}" destId="{783E9FCC-3C29-4DE2-B33E-65E942208988}" srcOrd="0" destOrd="0" parTransId="{A8C659A6-2BBA-44BE-A341-E394541EADDB}" sibTransId="{7AB720D0-5FC4-437E-83FF-41EB2EE387A2}"/>
    <dgm:cxn modelId="{57666ABD-99D4-4654-89AF-54979E5C1F7A}" type="presOf" srcId="{F7DC895B-891E-4238-A4CA-2CA6749235D0}" destId="{696F3C34-71D9-429D-AB9E-C82516DCECAE}" srcOrd="0" destOrd="0" presId="urn:microsoft.com/office/officeart/2005/8/layout/pyramid2"/>
    <dgm:cxn modelId="{9DD52F6D-A188-4162-9B3E-00D26FB9D97A}" type="presOf" srcId="{486FC38D-4519-4467-9FED-14AFA9B6E0C0}" destId="{264B9A3A-78A4-4A4A-99E7-5E048E3102CE}" srcOrd="0" destOrd="0" presId="urn:microsoft.com/office/officeart/2005/8/layout/pyramid2"/>
    <dgm:cxn modelId="{7F5246B9-339A-4A79-A4F8-53686D132CC7}" type="presOf" srcId="{783E9FCC-3C29-4DE2-B33E-65E942208988}" destId="{AF6AE8AC-3F39-4F64-AC2B-26E5EF0124FB}" srcOrd="0" destOrd="0" presId="urn:microsoft.com/office/officeart/2005/8/layout/pyramid2"/>
    <dgm:cxn modelId="{D0E6A43F-DCA7-403A-91C3-44FF0C99CCC4}" srcId="{F7DC895B-891E-4238-A4CA-2CA6749235D0}" destId="{F3CCCB0D-2BF8-4A4C-BE8E-91C0D6C90890}" srcOrd="2" destOrd="0" parTransId="{77FFED19-8F91-4D84-8D6B-95CD60237F8A}" sibTransId="{E130FD5D-E319-4673-998D-60A6B034365D}"/>
    <dgm:cxn modelId="{73F78E3E-6B15-4444-A86F-EF14BA564C16}" type="presOf" srcId="{F3CCCB0D-2BF8-4A4C-BE8E-91C0D6C90890}" destId="{CFD89097-44FD-48E6-B065-8E69C0E017C0}" srcOrd="0" destOrd="0" presId="urn:microsoft.com/office/officeart/2005/8/layout/pyramid2"/>
    <dgm:cxn modelId="{7437A48B-26F4-4EE0-A923-5597CCBA1AA7}" srcId="{F7DC895B-891E-4238-A4CA-2CA6749235D0}" destId="{486FC38D-4519-4467-9FED-14AFA9B6E0C0}" srcOrd="1" destOrd="0" parTransId="{841850A6-473A-49C1-A9BA-4E0FB02164D9}" sibTransId="{539AF695-0D59-442F-B9ED-E9F289811881}"/>
    <dgm:cxn modelId="{BA3AC4F1-4E18-4B61-B596-EA329EF8F215}" type="presParOf" srcId="{696F3C34-71D9-429D-AB9E-C82516DCECAE}" destId="{3438BA01-8053-44D4-A160-37AE6BC3C218}" srcOrd="0" destOrd="0" presId="urn:microsoft.com/office/officeart/2005/8/layout/pyramid2"/>
    <dgm:cxn modelId="{EE7E8FAD-EA3A-46A7-9D09-21A519D249D9}" type="presParOf" srcId="{696F3C34-71D9-429D-AB9E-C82516DCECAE}" destId="{A5485632-DB12-4784-B2A7-B0ABDD18C05B}" srcOrd="1" destOrd="0" presId="urn:microsoft.com/office/officeart/2005/8/layout/pyramid2"/>
    <dgm:cxn modelId="{4A521360-CF6A-4F64-9F08-C6D30C312433}" type="presParOf" srcId="{A5485632-DB12-4784-B2A7-B0ABDD18C05B}" destId="{AF6AE8AC-3F39-4F64-AC2B-26E5EF0124FB}" srcOrd="0" destOrd="0" presId="urn:microsoft.com/office/officeart/2005/8/layout/pyramid2"/>
    <dgm:cxn modelId="{02857869-FFD5-4DF4-8655-050A96A290E2}" type="presParOf" srcId="{A5485632-DB12-4784-B2A7-B0ABDD18C05B}" destId="{816C9FCE-2B06-40D2-910B-3D4D65CA09F6}" srcOrd="1" destOrd="0" presId="urn:microsoft.com/office/officeart/2005/8/layout/pyramid2"/>
    <dgm:cxn modelId="{2F09B345-0D74-4E09-9959-36E7C47DE89F}" type="presParOf" srcId="{A5485632-DB12-4784-B2A7-B0ABDD18C05B}" destId="{264B9A3A-78A4-4A4A-99E7-5E048E3102CE}" srcOrd="2" destOrd="0" presId="urn:microsoft.com/office/officeart/2005/8/layout/pyramid2"/>
    <dgm:cxn modelId="{970FE4CA-0E6A-4B26-972B-5963C79D7C30}" type="presParOf" srcId="{A5485632-DB12-4784-B2A7-B0ABDD18C05B}" destId="{9354DDF3-2018-4EFE-A3DA-4DD472A6D100}" srcOrd="3" destOrd="0" presId="urn:microsoft.com/office/officeart/2005/8/layout/pyramid2"/>
    <dgm:cxn modelId="{50374705-694F-450E-BDB8-5A6FD513BE8D}" type="presParOf" srcId="{A5485632-DB12-4784-B2A7-B0ABDD18C05B}" destId="{CFD89097-44FD-48E6-B065-8E69C0E017C0}" srcOrd="4" destOrd="0" presId="urn:microsoft.com/office/officeart/2005/8/layout/pyramid2"/>
    <dgm:cxn modelId="{42A27006-3233-45DA-AA28-E4078CA7688D}" type="presParOf" srcId="{A5485632-DB12-4784-B2A7-B0ABDD18C05B}" destId="{759BFA19-FB00-426A-BE51-5C32998352A3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9.xml><?xml version="1.0" encoding="utf-8"?>
<dgm:dataModel xmlns:dgm="http://schemas.openxmlformats.org/drawingml/2006/diagram" xmlns:a="http://schemas.openxmlformats.org/drawingml/2006/main">
  <dgm:ptLst>
    <dgm:pt modelId="{F7DC895B-891E-4238-A4CA-2CA6749235D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83E9FCC-3C29-4DE2-B33E-65E942208988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大乘法苑義林章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》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A8C659A6-2BBA-44BE-A341-E394541EADDB}" type="par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7AB720D0-5FC4-437E-83FF-41EB2EE387A2}" type="sibTrans" cxnId="{EEBEF3AD-20C3-4E3E-9310-6598AD96BE51}">
      <dgm:prSet/>
      <dgm:spPr/>
      <dgm:t>
        <a:bodyPr/>
        <a:lstStyle/>
        <a:p>
          <a:endParaRPr lang="zh-TW" altLang="en-US"/>
        </a:p>
      </dgm:t>
    </dgm:pt>
    <dgm:pt modelId="{486FC38D-4519-4467-9FED-14AFA9B6E0C0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</a:pP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〈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無表章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〉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41850A6-473A-49C1-A9BA-4E0FB02164D9}" type="par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539AF695-0D59-442F-B9ED-E9F289811881}" type="sibTrans" cxnId="{7437A48B-26F4-4EE0-A923-5597CCBA1AA7}">
      <dgm:prSet/>
      <dgm:spPr/>
      <dgm:t>
        <a:bodyPr/>
        <a:lstStyle/>
        <a:p>
          <a:endParaRPr lang="zh-TW" altLang="en-US"/>
        </a:p>
      </dgm:t>
    </dgm:pt>
    <dgm:pt modelId="{696F3C34-71D9-429D-AB9E-C82516DCECAE}" type="pres">
      <dgm:prSet presAssocID="{F7DC895B-891E-4238-A4CA-2CA6749235D0}" presName="compositeShape" presStyleCnt="0">
        <dgm:presLayoutVars>
          <dgm:dir/>
          <dgm:resizeHandles/>
        </dgm:presLayoutVars>
      </dgm:prSet>
      <dgm:spPr/>
    </dgm:pt>
    <dgm:pt modelId="{3438BA01-8053-44D4-A160-37AE6BC3C218}" type="pres">
      <dgm:prSet presAssocID="{F7DC895B-891E-4238-A4CA-2CA6749235D0}" presName="pyramid" presStyleLbl="node1" presStyleIdx="0" presStyleCn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prstGeom prst="downArrow">
          <a:avLst/>
        </a:prstGeom>
        <a:solidFill>
          <a:schemeClr val="accent1">
            <a:lumMod val="40000"/>
            <a:lumOff val="60000"/>
          </a:schemeClr>
        </a:solidFill>
      </dgm:spPr>
    </dgm:pt>
    <dgm:pt modelId="{A5485632-DB12-4784-B2A7-B0ABDD18C05B}" type="pres">
      <dgm:prSet presAssocID="{F7DC895B-891E-4238-A4CA-2CA6749235D0}" presName="theList" presStyleCnt="0"/>
      <dgm:spPr/>
    </dgm:pt>
    <dgm:pt modelId="{AF6AE8AC-3F39-4F64-AC2B-26E5EF0124FB}" type="pres">
      <dgm:prSet presAssocID="{783E9FCC-3C29-4DE2-B33E-65E94220898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16C9FCE-2B06-40D2-910B-3D4D65CA09F6}" type="pres">
      <dgm:prSet presAssocID="{783E9FCC-3C29-4DE2-B33E-65E942208988}" presName="aSpace" presStyleCnt="0"/>
      <dgm:spPr/>
    </dgm:pt>
    <dgm:pt modelId="{264B9A3A-78A4-4A4A-99E7-5E048E3102CE}" type="pres">
      <dgm:prSet presAssocID="{486FC38D-4519-4467-9FED-14AFA9B6E0C0}" presName="aNode" presStyleLbl="fgAcc1" presStyleIdx="1" presStyleCnt="2" custLinFactY="-10636" custLinFactNeighborX="924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354DDF3-2018-4EFE-A3DA-4DD472A6D100}" type="pres">
      <dgm:prSet presAssocID="{486FC38D-4519-4467-9FED-14AFA9B6E0C0}" presName="aSpace" presStyleCnt="0"/>
      <dgm:spPr/>
    </dgm:pt>
  </dgm:ptLst>
  <dgm:cxnLst>
    <dgm:cxn modelId="{D229260C-1D1D-4B44-81F5-A20B022688D6}" type="presOf" srcId="{783E9FCC-3C29-4DE2-B33E-65E942208988}" destId="{AF6AE8AC-3F39-4F64-AC2B-26E5EF0124FB}" srcOrd="0" destOrd="0" presId="urn:microsoft.com/office/officeart/2005/8/layout/pyramid2"/>
    <dgm:cxn modelId="{A97926AE-80DC-412E-9B28-631B98DD45C4}" type="presOf" srcId="{F7DC895B-891E-4238-A4CA-2CA6749235D0}" destId="{696F3C34-71D9-429D-AB9E-C82516DCECAE}" srcOrd="0" destOrd="0" presId="urn:microsoft.com/office/officeart/2005/8/layout/pyramid2"/>
    <dgm:cxn modelId="{FC9B19ED-3DE7-486F-A2BA-6046D8670081}" type="presOf" srcId="{486FC38D-4519-4467-9FED-14AFA9B6E0C0}" destId="{264B9A3A-78A4-4A4A-99E7-5E048E3102CE}" srcOrd="0" destOrd="0" presId="urn:microsoft.com/office/officeart/2005/8/layout/pyramid2"/>
    <dgm:cxn modelId="{EEBEF3AD-20C3-4E3E-9310-6598AD96BE51}" srcId="{F7DC895B-891E-4238-A4CA-2CA6749235D0}" destId="{783E9FCC-3C29-4DE2-B33E-65E942208988}" srcOrd="0" destOrd="0" parTransId="{A8C659A6-2BBA-44BE-A341-E394541EADDB}" sibTransId="{7AB720D0-5FC4-437E-83FF-41EB2EE387A2}"/>
    <dgm:cxn modelId="{7437A48B-26F4-4EE0-A923-5597CCBA1AA7}" srcId="{F7DC895B-891E-4238-A4CA-2CA6749235D0}" destId="{486FC38D-4519-4467-9FED-14AFA9B6E0C0}" srcOrd="1" destOrd="0" parTransId="{841850A6-473A-49C1-A9BA-4E0FB02164D9}" sibTransId="{539AF695-0D59-442F-B9ED-E9F289811881}"/>
    <dgm:cxn modelId="{E4D46461-E737-4EED-BC82-51963E40CC74}" type="presParOf" srcId="{696F3C34-71D9-429D-AB9E-C82516DCECAE}" destId="{3438BA01-8053-44D4-A160-37AE6BC3C218}" srcOrd="0" destOrd="0" presId="urn:microsoft.com/office/officeart/2005/8/layout/pyramid2"/>
    <dgm:cxn modelId="{1BD3E467-67AC-4A1A-BFEF-2FE2BEBA778A}" type="presParOf" srcId="{696F3C34-71D9-429D-AB9E-C82516DCECAE}" destId="{A5485632-DB12-4784-B2A7-B0ABDD18C05B}" srcOrd="1" destOrd="0" presId="urn:microsoft.com/office/officeart/2005/8/layout/pyramid2"/>
    <dgm:cxn modelId="{293C87CC-2B34-45AB-BDAF-E17FECB86C89}" type="presParOf" srcId="{A5485632-DB12-4784-B2A7-B0ABDD18C05B}" destId="{AF6AE8AC-3F39-4F64-AC2B-26E5EF0124FB}" srcOrd="0" destOrd="0" presId="urn:microsoft.com/office/officeart/2005/8/layout/pyramid2"/>
    <dgm:cxn modelId="{526C5100-E58A-40BA-A7E1-A84276055566}" type="presParOf" srcId="{A5485632-DB12-4784-B2A7-B0ABDD18C05B}" destId="{816C9FCE-2B06-40D2-910B-3D4D65CA09F6}" srcOrd="1" destOrd="0" presId="urn:microsoft.com/office/officeart/2005/8/layout/pyramid2"/>
    <dgm:cxn modelId="{9AB94740-2B20-4EDF-91D0-56D721DA93B4}" type="presParOf" srcId="{A5485632-DB12-4784-B2A7-B0ABDD18C05B}" destId="{264B9A3A-78A4-4A4A-99E7-5E048E3102CE}" srcOrd="2" destOrd="0" presId="urn:microsoft.com/office/officeart/2005/8/layout/pyramid2"/>
    <dgm:cxn modelId="{3A0FC05E-B21E-46DB-92D9-ACA763546C5C}" type="presParOf" srcId="{A5485632-DB12-4784-B2A7-B0ABDD18C05B}" destId="{9354DDF3-2018-4EFE-A3DA-4DD472A6D100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t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何義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若於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彼法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此有功能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此法境界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93477" custScaleY="87515" custLinFactNeighborX="-15826" custLinFactNeighborY="-3625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1809" custScaleY="67979" custLinFactNeighborX="63" custLinFactNeighborY="-84400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50285" custScaleY="40859" custLinFactNeighborX="-26385" custLinFactNeighborY="-3139"/>
      <dgm:spPr/>
      <dgm:t>
        <a:bodyPr/>
        <a:lstStyle/>
        <a:p>
          <a:endParaRPr lang="zh-TW" altLang="en-US"/>
        </a:p>
      </dgm:t>
    </dgm:pt>
  </dgm:ptLst>
  <dgm:cxnLst>
    <dgm:cxn modelId="{D79DBC8B-2D6E-4436-B46C-27BBD487001E}" type="presOf" srcId="{CD0CDEAD-597E-48DE-9EEB-8AC11B8B789F}" destId="{42C3FF70-220B-4C08-B34A-F90C001300F3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53AA1C35-D724-4157-9387-37D5FA741193}" type="presOf" srcId="{7BEA6D00-680B-4B35-934F-9D13D6392098}" destId="{91F40AD2-C442-470D-B52C-FDFDC3AFE868}" srcOrd="0" destOrd="0" presId="urn:microsoft.com/office/officeart/2005/8/layout/hList9"/>
    <dgm:cxn modelId="{E8C93ACB-FF5D-4A64-B649-5ED33FD0E001}" type="presOf" srcId="{ED16714F-0FEC-49BF-98B5-87CA74F077DC}" destId="{05712B67-59CD-4EEC-A5DE-6008EE90821A}" srcOrd="1" destOrd="0" presId="urn:microsoft.com/office/officeart/2005/8/layout/hList9"/>
    <dgm:cxn modelId="{3BC845E1-FE4F-4787-973E-69BB007918C2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160944E2-2605-4EDE-BF90-CE77EB1CD945}" type="presOf" srcId="{ED16714F-0FEC-49BF-98B5-87CA74F077DC}" destId="{618B317D-BD54-4860-8F38-DC158C62432E}" srcOrd="0" destOrd="0" presId="urn:microsoft.com/office/officeart/2005/8/layout/hList9"/>
    <dgm:cxn modelId="{E2761D8E-2D79-4D76-BB01-31F4AEB14FF2}" type="presOf" srcId="{9DA34B3F-8B26-4833-B1C0-EC1FA5B6DA8E}" destId="{91E055A0-0CFD-4292-AD5F-A2F273C614E0}" srcOrd="0" destOrd="0" presId="urn:microsoft.com/office/officeart/2005/8/layout/hList9"/>
    <dgm:cxn modelId="{A3062AF2-85D6-4AC3-848F-0D3A0FCA1BDB}" type="presParOf" srcId="{91F40AD2-C442-470D-B52C-FDFDC3AFE868}" destId="{2CFD3B6A-E7AF-41CE-A7C6-8CCAC7F0BCF8}" srcOrd="0" destOrd="0" presId="urn:microsoft.com/office/officeart/2005/8/layout/hList9"/>
    <dgm:cxn modelId="{B3945AEB-1951-456A-A60F-F8F45F69B30B}" type="presParOf" srcId="{91F40AD2-C442-470D-B52C-FDFDC3AFE868}" destId="{2418186D-8618-48D8-8550-DD2A3F70163E}" srcOrd="1" destOrd="0" presId="urn:microsoft.com/office/officeart/2005/8/layout/hList9"/>
    <dgm:cxn modelId="{5818F81B-7444-4CBE-81E7-4DD575DC8199}" type="presParOf" srcId="{2418186D-8618-48D8-8550-DD2A3F70163E}" destId="{B30207F4-392A-4746-B462-5DCA91271A62}" srcOrd="0" destOrd="0" presId="urn:microsoft.com/office/officeart/2005/8/layout/hList9"/>
    <dgm:cxn modelId="{CACBDA3C-497F-4B81-AA0D-7AB2034514C2}" type="presParOf" srcId="{2418186D-8618-48D8-8550-DD2A3F70163E}" destId="{9D73CC21-FB2C-42CA-8145-5E0AD0D45361}" srcOrd="1" destOrd="0" presId="urn:microsoft.com/office/officeart/2005/8/layout/hList9"/>
    <dgm:cxn modelId="{303B2465-E92F-4178-BEB7-BEF04579115D}" type="presParOf" srcId="{9D73CC21-FB2C-42CA-8145-5E0AD0D45361}" destId="{618B317D-BD54-4860-8F38-DC158C62432E}" srcOrd="0" destOrd="0" presId="urn:microsoft.com/office/officeart/2005/8/layout/hList9"/>
    <dgm:cxn modelId="{C98DD1DA-9F2E-411C-9646-5993A40D42F8}" type="presParOf" srcId="{9D73CC21-FB2C-42CA-8145-5E0AD0D45361}" destId="{05712B67-59CD-4EEC-A5DE-6008EE90821A}" srcOrd="1" destOrd="0" presId="urn:microsoft.com/office/officeart/2005/8/layout/hList9"/>
    <dgm:cxn modelId="{7D5CA629-B8ED-4098-8A81-8789AC534BBE}" type="presParOf" srcId="{2418186D-8618-48D8-8550-DD2A3F70163E}" destId="{A0F19D9D-7CB3-40AD-8882-BE147C8832D8}" srcOrd="2" destOrd="0" presId="urn:microsoft.com/office/officeart/2005/8/layout/hList9"/>
    <dgm:cxn modelId="{A6CDAB90-93B0-4562-B547-FE5C87C5F810}" type="presParOf" srcId="{A0F19D9D-7CB3-40AD-8882-BE147C8832D8}" destId="{91E055A0-0CFD-4292-AD5F-A2F273C614E0}" srcOrd="0" destOrd="0" presId="urn:microsoft.com/office/officeart/2005/8/layout/hList9"/>
    <dgm:cxn modelId="{D2CD8474-B2AD-4F68-A02F-F562232BCE87}" type="presParOf" srcId="{A0F19D9D-7CB3-40AD-8882-BE147C8832D8}" destId="{D410A727-0439-4C4A-BFE2-BD2A409E105D}" srcOrd="1" destOrd="0" presId="urn:microsoft.com/office/officeart/2005/8/layout/hList9"/>
    <dgm:cxn modelId="{749AAF3C-D760-4893-A4F1-E3299EE99955}" type="presParOf" srcId="{91F40AD2-C442-470D-B52C-FDFDC3AFE868}" destId="{F4674744-DF37-4306-99B3-DCCDA879AB9D}" srcOrd="2" destOrd="0" presId="urn:microsoft.com/office/officeart/2005/8/layout/hList9"/>
    <dgm:cxn modelId="{117C95F2-542C-4389-BB50-B0148461E7A3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0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非實有性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一剎那聲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無詮表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6041" custLinFactNeighborY="-3905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20563" custScaleY="40319" custLinFactNeighborX="-10594" custLinFactNeighborY="-4548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7744" custLinFactNeighborY="-1838"/>
      <dgm:spPr/>
      <dgm:t>
        <a:bodyPr/>
        <a:lstStyle/>
        <a:p>
          <a:endParaRPr lang="zh-TW" altLang="en-US"/>
        </a:p>
      </dgm:t>
    </dgm:pt>
  </dgm:ptLst>
  <dgm:cxnLst>
    <dgm:cxn modelId="{08FE66CA-3162-41F1-A392-9824E836A754}" type="presOf" srcId="{ED16714F-0FEC-49BF-98B5-87CA74F077DC}" destId="{05712B67-59CD-4EEC-A5DE-6008EE90821A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5618A1ED-D506-45FF-B1E4-88D6E349A8E9}" type="presOf" srcId="{7BEA6D00-680B-4B35-934F-9D13D6392098}" destId="{91F40AD2-C442-470D-B52C-FDFDC3AFE868}" srcOrd="0" destOrd="0" presId="urn:microsoft.com/office/officeart/2005/8/layout/hList9"/>
    <dgm:cxn modelId="{B3BCDC9E-B477-46F2-8EB9-CE1FE3F47EB1}" type="presOf" srcId="{ED16714F-0FEC-49BF-98B5-87CA74F077DC}" destId="{618B317D-BD54-4860-8F38-DC158C62432E}" srcOrd="0" destOrd="0" presId="urn:microsoft.com/office/officeart/2005/8/layout/hList9"/>
    <dgm:cxn modelId="{782E638E-20B6-483E-AA93-C406B39D665A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A2C6C7A1-8B76-4A37-BDEA-B5FC2B852E86}" type="presOf" srcId="{CD0CDEAD-597E-48DE-9EEB-8AC11B8B789F}" destId="{42C3FF70-220B-4C08-B34A-F90C001300F3}" srcOrd="0" destOrd="0" presId="urn:microsoft.com/office/officeart/2005/8/layout/hList9"/>
    <dgm:cxn modelId="{EAB00283-2F9A-4A0A-9E0D-1DA8023E4D40}" type="presOf" srcId="{9DA34B3F-8B26-4833-B1C0-EC1FA5B6DA8E}" destId="{91E055A0-0CFD-4292-AD5F-A2F273C614E0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ECB40641-29EB-44C6-8D95-F402C932BF37}" type="presParOf" srcId="{91F40AD2-C442-470D-B52C-FDFDC3AFE868}" destId="{2CFD3B6A-E7AF-41CE-A7C6-8CCAC7F0BCF8}" srcOrd="0" destOrd="0" presId="urn:microsoft.com/office/officeart/2005/8/layout/hList9"/>
    <dgm:cxn modelId="{E7CFC737-FB5A-4511-A1F4-C7E1F4D73FF9}" type="presParOf" srcId="{91F40AD2-C442-470D-B52C-FDFDC3AFE868}" destId="{2418186D-8618-48D8-8550-DD2A3F70163E}" srcOrd="1" destOrd="0" presId="urn:microsoft.com/office/officeart/2005/8/layout/hList9"/>
    <dgm:cxn modelId="{57C5C9FF-0B67-4A1C-AEEC-603BF9369BCD}" type="presParOf" srcId="{2418186D-8618-48D8-8550-DD2A3F70163E}" destId="{B30207F4-392A-4746-B462-5DCA91271A62}" srcOrd="0" destOrd="0" presId="urn:microsoft.com/office/officeart/2005/8/layout/hList9"/>
    <dgm:cxn modelId="{931E0177-7B8D-4A48-AA9E-182BDC193427}" type="presParOf" srcId="{2418186D-8618-48D8-8550-DD2A3F70163E}" destId="{9D73CC21-FB2C-42CA-8145-5E0AD0D45361}" srcOrd="1" destOrd="0" presId="urn:microsoft.com/office/officeart/2005/8/layout/hList9"/>
    <dgm:cxn modelId="{737820C4-FA53-4D9D-84F6-501319306AC5}" type="presParOf" srcId="{9D73CC21-FB2C-42CA-8145-5E0AD0D45361}" destId="{618B317D-BD54-4860-8F38-DC158C62432E}" srcOrd="0" destOrd="0" presId="urn:microsoft.com/office/officeart/2005/8/layout/hList9"/>
    <dgm:cxn modelId="{85A72699-B164-4B08-A35E-E8E7E9D71CEA}" type="presParOf" srcId="{9D73CC21-FB2C-42CA-8145-5E0AD0D45361}" destId="{05712B67-59CD-4EEC-A5DE-6008EE90821A}" srcOrd="1" destOrd="0" presId="urn:microsoft.com/office/officeart/2005/8/layout/hList9"/>
    <dgm:cxn modelId="{D6C26796-EE88-4C66-A225-3311741477E8}" type="presParOf" srcId="{2418186D-8618-48D8-8550-DD2A3F70163E}" destId="{A0F19D9D-7CB3-40AD-8882-BE147C8832D8}" srcOrd="2" destOrd="0" presId="urn:microsoft.com/office/officeart/2005/8/layout/hList9"/>
    <dgm:cxn modelId="{F1203528-CC72-44C1-917D-CB2A543A36B1}" type="presParOf" srcId="{A0F19D9D-7CB3-40AD-8882-BE147C8832D8}" destId="{91E055A0-0CFD-4292-AD5F-A2F273C614E0}" srcOrd="0" destOrd="0" presId="urn:microsoft.com/office/officeart/2005/8/layout/hList9"/>
    <dgm:cxn modelId="{95ADF16E-C101-4569-A89D-67BB91BA1A26}" type="presParOf" srcId="{A0F19D9D-7CB3-40AD-8882-BE147C8832D8}" destId="{D410A727-0439-4C4A-BFE2-BD2A409E105D}" srcOrd="1" destOrd="0" presId="urn:microsoft.com/office/officeart/2005/8/layout/hList9"/>
    <dgm:cxn modelId="{3C308817-69D1-4F22-8874-054C6BAF37DA}" type="presParOf" srcId="{91F40AD2-C442-470D-B52C-FDFDC3AFE868}" destId="{F4674744-DF37-4306-99B3-DCCDA879AB9D}" srcOrd="2" destOrd="0" presId="urn:microsoft.com/office/officeart/2005/8/layout/hList9"/>
    <dgm:cxn modelId="{84D48052-07FE-4048-876F-FE2A261B4D59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1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非實有性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一剎那聲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無詮表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6041" custLinFactNeighborY="-3905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20563" custScaleY="40319" custLinFactNeighborX="-10594" custLinFactNeighborY="-4548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3095" custLinFactNeighborY="9796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407AF4BE-072F-40A4-8DE1-F3AA2393FBBC}" type="presOf" srcId="{ED16714F-0FEC-49BF-98B5-87CA74F077DC}" destId="{618B317D-BD54-4860-8F38-DC158C62432E}" srcOrd="0" destOrd="0" presId="urn:microsoft.com/office/officeart/2005/8/layout/hList9"/>
    <dgm:cxn modelId="{A2D2DF6C-0D37-4244-AB75-9580994C1652}" type="presOf" srcId="{9DA34B3F-8B26-4833-B1C0-EC1FA5B6DA8E}" destId="{D410A727-0439-4C4A-BFE2-BD2A409E105D}" srcOrd="1" destOrd="0" presId="urn:microsoft.com/office/officeart/2005/8/layout/hList9"/>
    <dgm:cxn modelId="{143D0BDB-B741-4799-81D8-14FDF85FD223}" type="presOf" srcId="{9DA34B3F-8B26-4833-B1C0-EC1FA5B6DA8E}" destId="{91E055A0-0CFD-4292-AD5F-A2F273C614E0}" srcOrd="0" destOrd="0" presId="urn:microsoft.com/office/officeart/2005/8/layout/hList9"/>
    <dgm:cxn modelId="{EEBB9D78-9346-4EAD-9754-57DC9B925B0D}" type="presOf" srcId="{7BEA6D00-680B-4B35-934F-9D13D6392098}" destId="{91F40AD2-C442-470D-B52C-FDFDC3AFE868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642ACE84-A97D-41C4-A7E4-14850D028FCB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FBF43593-20BB-414A-B700-2692C6FACA48}" type="presOf" srcId="{CD0CDEAD-597E-48DE-9EEB-8AC11B8B789F}" destId="{42C3FF70-220B-4C08-B34A-F90C001300F3}" srcOrd="0" destOrd="0" presId="urn:microsoft.com/office/officeart/2005/8/layout/hList9"/>
    <dgm:cxn modelId="{85CE1693-05FA-4E4D-9F91-BB7A9144844C}" type="presParOf" srcId="{91F40AD2-C442-470D-B52C-FDFDC3AFE868}" destId="{2CFD3B6A-E7AF-41CE-A7C6-8CCAC7F0BCF8}" srcOrd="0" destOrd="0" presId="urn:microsoft.com/office/officeart/2005/8/layout/hList9"/>
    <dgm:cxn modelId="{4DDB4A05-3B85-4344-9920-71320DA437B5}" type="presParOf" srcId="{91F40AD2-C442-470D-B52C-FDFDC3AFE868}" destId="{2418186D-8618-48D8-8550-DD2A3F70163E}" srcOrd="1" destOrd="0" presId="urn:microsoft.com/office/officeart/2005/8/layout/hList9"/>
    <dgm:cxn modelId="{51CEBDE6-E60A-4E13-B7C3-511ED8A12DAC}" type="presParOf" srcId="{2418186D-8618-48D8-8550-DD2A3F70163E}" destId="{B30207F4-392A-4746-B462-5DCA91271A62}" srcOrd="0" destOrd="0" presId="urn:microsoft.com/office/officeart/2005/8/layout/hList9"/>
    <dgm:cxn modelId="{3CE0D272-0C44-4ADA-9591-B61D9BBDB873}" type="presParOf" srcId="{2418186D-8618-48D8-8550-DD2A3F70163E}" destId="{9D73CC21-FB2C-42CA-8145-5E0AD0D45361}" srcOrd="1" destOrd="0" presId="urn:microsoft.com/office/officeart/2005/8/layout/hList9"/>
    <dgm:cxn modelId="{6F40CA21-1ACF-4732-951C-EBEE50E6771F}" type="presParOf" srcId="{9D73CC21-FB2C-42CA-8145-5E0AD0D45361}" destId="{618B317D-BD54-4860-8F38-DC158C62432E}" srcOrd="0" destOrd="0" presId="urn:microsoft.com/office/officeart/2005/8/layout/hList9"/>
    <dgm:cxn modelId="{C58C79AE-6DB1-4D8C-B2C6-90442907E4DE}" type="presParOf" srcId="{9D73CC21-FB2C-42CA-8145-5E0AD0D45361}" destId="{05712B67-59CD-4EEC-A5DE-6008EE90821A}" srcOrd="1" destOrd="0" presId="urn:microsoft.com/office/officeart/2005/8/layout/hList9"/>
    <dgm:cxn modelId="{CBA363C7-C500-4992-BFB3-53F3710F921C}" type="presParOf" srcId="{2418186D-8618-48D8-8550-DD2A3F70163E}" destId="{A0F19D9D-7CB3-40AD-8882-BE147C8832D8}" srcOrd="2" destOrd="0" presId="urn:microsoft.com/office/officeart/2005/8/layout/hList9"/>
    <dgm:cxn modelId="{29E4822E-95AF-44C5-9134-5C86B4D04A69}" type="presParOf" srcId="{A0F19D9D-7CB3-40AD-8882-BE147C8832D8}" destId="{91E055A0-0CFD-4292-AD5F-A2F273C614E0}" srcOrd="0" destOrd="0" presId="urn:microsoft.com/office/officeart/2005/8/layout/hList9"/>
    <dgm:cxn modelId="{B22EC7F2-299C-4F16-B133-33074BCE4FE9}" type="presParOf" srcId="{A0F19D9D-7CB3-40AD-8882-BE147C8832D8}" destId="{D410A727-0439-4C4A-BFE2-BD2A409E105D}" srcOrd="1" destOrd="0" presId="urn:microsoft.com/office/officeart/2005/8/layout/hList9"/>
    <dgm:cxn modelId="{7BEA7000-3CB4-4113-A311-05DE094CDF64}" type="presParOf" srcId="{91F40AD2-C442-470D-B52C-FDFDC3AFE868}" destId="{F4674744-DF37-4306-99B3-DCCDA879AB9D}" srcOrd="2" destOrd="0" presId="urn:microsoft.com/office/officeart/2005/8/layout/hList9"/>
    <dgm:cxn modelId="{F917DA5E-26B6-4560-BAB6-E9D7CC97E569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2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非實有性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一剎那聲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無詮表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45976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7744" custLinFactNeighborY="-1838"/>
      <dgm:spPr/>
      <dgm:t>
        <a:bodyPr/>
        <a:lstStyle/>
        <a:p>
          <a:endParaRPr lang="zh-TW" altLang="en-US"/>
        </a:p>
      </dgm:t>
    </dgm:pt>
  </dgm:ptLst>
  <dgm:cxnLst>
    <dgm:cxn modelId="{52A223A9-5D96-4447-B207-9E20CA6EB73A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BBE143ED-8567-4146-873C-7B1AC4578BA8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B534EE9D-B8FF-43A5-A463-AA35D42D17E7}" type="presOf" srcId="{9DA34B3F-8B26-4833-B1C0-EC1FA5B6DA8E}" destId="{91E055A0-0CFD-4292-AD5F-A2F273C614E0}" srcOrd="0" destOrd="0" presId="urn:microsoft.com/office/officeart/2005/8/layout/hList9"/>
    <dgm:cxn modelId="{0E57CFD2-6901-403E-BC9D-935684E2DD21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4F6D9F77-E5E2-45EE-A71C-CD6034AC683F}" type="presOf" srcId="{ED16714F-0FEC-49BF-98B5-87CA74F077DC}" destId="{618B317D-BD54-4860-8F38-DC158C62432E}" srcOrd="0" destOrd="0" presId="urn:microsoft.com/office/officeart/2005/8/layout/hList9"/>
    <dgm:cxn modelId="{8FA94429-7FE7-49E1-A1C3-25DC07FDB97A}" type="presOf" srcId="{7BEA6D00-680B-4B35-934F-9D13D6392098}" destId="{91F40AD2-C442-470D-B52C-FDFDC3AFE868}" srcOrd="0" destOrd="0" presId="urn:microsoft.com/office/officeart/2005/8/layout/hList9"/>
    <dgm:cxn modelId="{A4F33D92-0AC9-48DD-9AA8-5C770A577E92}" type="presParOf" srcId="{91F40AD2-C442-470D-B52C-FDFDC3AFE868}" destId="{2CFD3B6A-E7AF-41CE-A7C6-8CCAC7F0BCF8}" srcOrd="0" destOrd="0" presId="urn:microsoft.com/office/officeart/2005/8/layout/hList9"/>
    <dgm:cxn modelId="{D7515018-C811-4372-8C9D-303252019F4D}" type="presParOf" srcId="{91F40AD2-C442-470D-B52C-FDFDC3AFE868}" destId="{2418186D-8618-48D8-8550-DD2A3F70163E}" srcOrd="1" destOrd="0" presId="urn:microsoft.com/office/officeart/2005/8/layout/hList9"/>
    <dgm:cxn modelId="{A421638B-80A9-423A-BE02-5C0BA4CC90B2}" type="presParOf" srcId="{2418186D-8618-48D8-8550-DD2A3F70163E}" destId="{B30207F4-392A-4746-B462-5DCA91271A62}" srcOrd="0" destOrd="0" presId="urn:microsoft.com/office/officeart/2005/8/layout/hList9"/>
    <dgm:cxn modelId="{6CB9274E-07F0-474D-843D-FA7036A3A53A}" type="presParOf" srcId="{2418186D-8618-48D8-8550-DD2A3F70163E}" destId="{9D73CC21-FB2C-42CA-8145-5E0AD0D45361}" srcOrd="1" destOrd="0" presId="urn:microsoft.com/office/officeart/2005/8/layout/hList9"/>
    <dgm:cxn modelId="{0FFF56A2-736B-4864-BBC6-35BB6E067CA5}" type="presParOf" srcId="{9D73CC21-FB2C-42CA-8145-5E0AD0D45361}" destId="{618B317D-BD54-4860-8F38-DC158C62432E}" srcOrd="0" destOrd="0" presId="urn:microsoft.com/office/officeart/2005/8/layout/hList9"/>
    <dgm:cxn modelId="{7598EF8F-EFE6-4123-9C93-428567C7DE53}" type="presParOf" srcId="{9D73CC21-FB2C-42CA-8145-5E0AD0D45361}" destId="{05712B67-59CD-4EEC-A5DE-6008EE90821A}" srcOrd="1" destOrd="0" presId="urn:microsoft.com/office/officeart/2005/8/layout/hList9"/>
    <dgm:cxn modelId="{31B5E53D-A1CE-4819-A000-5FBA9B4908F7}" type="presParOf" srcId="{2418186D-8618-48D8-8550-DD2A3F70163E}" destId="{A0F19D9D-7CB3-40AD-8882-BE147C8832D8}" srcOrd="2" destOrd="0" presId="urn:microsoft.com/office/officeart/2005/8/layout/hList9"/>
    <dgm:cxn modelId="{EC3D398A-9810-4B19-8320-709DE1E7BA6D}" type="presParOf" srcId="{A0F19D9D-7CB3-40AD-8882-BE147C8832D8}" destId="{91E055A0-0CFD-4292-AD5F-A2F273C614E0}" srcOrd="0" destOrd="0" presId="urn:microsoft.com/office/officeart/2005/8/layout/hList9"/>
    <dgm:cxn modelId="{331053FB-8801-4A95-8D01-52BBB56799E0}" type="presParOf" srcId="{A0F19D9D-7CB3-40AD-8882-BE147C8832D8}" destId="{D410A727-0439-4C4A-BFE2-BD2A409E105D}" srcOrd="1" destOrd="0" presId="urn:microsoft.com/office/officeart/2005/8/layout/hList9"/>
    <dgm:cxn modelId="{3B162E3C-5225-401A-8C6F-3BA5F4ACC353}" type="presParOf" srcId="{91F40AD2-C442-470D-B52C-FDFDC3AFE868}" destId="{F4674744-DF37-4306-99B3-DCCDA879AB9D}" srcOrd="2" destOrd="0" presId="urn:microsoft.com/office/officeart/2005/8/layout/hList9"/>
    <dgm:cxn modelId="{5656AFEB-205F-4BE4-8DC8-0EB6AA924533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3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非實有性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一剎那聲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無詮表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45976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7744" custLinFactNeighborY="-1838"/>
      <dgm:spPr/>
      <dgm:t>
        <a:bodyPr/>
        <a:lstStyle/>
        <a:p>
          <a:endParaRPr lang="zh-TW" altLang="en-US"/>
        </a:p>
      </dgm:t>
    </dgm:pt>
  </dgm:ptLst>
  <dgm:cxnLst>
    <dgm:cxn modelId="{45A1185A-3C89-434C-9A2A-7594B751FACD}" type="presOf" srcId="{CD0CDEAD-597E-48DE-9EEB-8AC11B8B789F}" destId="{42C3FF70-220B-4C08-B34A-F90C001300F3}" srcOrd="0" destOrd="0" presId="urn:microsoft.com/office/officeart/2005/8/layout/hList9"/>
    <dgm:cxn modelId="{571F4CAA-6996-41DF-8AC6-C23AE2E4F944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DD4854A0-9723-4E10-AC79-5CAAE0E8CC72}" type="presOf" srcId="{ED16714F-0FEC-49BF-98B5-87CA74F077DC}" destId="{618B317D-BD54-4860-8F38-DC158C62432E}" srcOrd="0" destOrd="0" presId="urn:microsoft.com/office/officeart/2005/8/layout/hList9"/>
    <dgm:cxn modelId="{72EC727F-78ED-40A3-892E-496A3F1BD5C0}" type="presOf" srcId="{9DA34B3F-8B26-4833-B1C0-EC1FA5B6DA8E}" destId="{91E055A0-0CFD-4292-AD5F-A2F273C614E0}" srcOrd="0" destOrd="0" presId="urn:microsoft.com/office/officeart/2005/8/layout/hList9"/>
    <dgm:cxn modelId="{6708432B-8304-4A44-AC88-1C73F706FFEC}" type="presOf" srcId="{7BEA6D00-680B-4B35-934F-9D13D6392098}" destId="{91F40AD2-C442-470D-B52C-FDFDC3AFE868}" srcOrd="0" destOrd="0" presId="urn:microsoft.com/office/officeart/2005/8/layout/hList9"/>
    <dgm:cxn modelId="{20A952F1-B905-4584-AA05-191E007B887E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2ABF7BA-53F3-4AD0-9619-34B41B9C8428}" type="presParOf" srcId="{91F40AD2-C442-470D-B52C-FDFDC3AFE868}" destId="{2CFD3B6A-E7AF-41CE-A7C6-8CCAC7F0BCF8}" srcOrd="0" destOrd="0" presId="urn:microsoft.com/office/officeart/2005/8/layout/hList9"/>
    <dgm:cxn modelId="{BCFE8075-072A-455C-BECF-2174F4F91C59}" type="presParOf" srcId="{91F40AD2-C442-470D-B52C-FDFDC3AFE868}" destId="{2418186D-8618-48D8-8550-DD2A3F70163E}" srcOrd="1" destOrd="0" presId="urn:microsoft.com/office/officeart/2005/8/layout/hList9"/>
    <dgm:cxn modelId="{4EAA0D83-E9EE-4892-9E4B-B098D3FBB0E1}" type="presParOf" srcId="{2418186D-8618-48D8-8550-DD2A3F70163E}" destId="{B30207F4-392A-4746-B462-5DCA91271A62}" srcOrd="0" destOrd="0" presId="urn:microsoft.com/office/officeart/2005/8/layout/hList9"/>
    <dgm:cxn modelId="{8FEC46C2-7D72-47AD-8141-3E466823E9D6}" type="presParOf" srcId="{2418186D-8618-48D8-8550-DD2A3F70163E}" destId="{9D73CC21-FB2C-42CA-8145-5E0AD0D45361}" srcOrd="1" destOrd="0" presId="urn:microsoft.com/office/officeart/2005/8/layout/hList9"/>
    <dgm:cxn modelId="{250A3F44-4DAC-4A6A-970A-9818B067F5AB}" type="presParOf" srcId="{9D73CC21-FB2C-42CA-8145-5E0AD0D45361}" destId="{618B317D-BD54-4860-8F38-DC158C62432E}" srcOrd="0" destOrd="0" presId="urn:microsoft.com/office/officeart/2005/8/layout/hList9"/>
    <dgm:cxn modelId="{024ED61A-0278-4A3A-A275-0FB906C0B886}" type="presParOf" srcId="{9D73CC21-FB2C-42CA-8145-5E0AD0D45361}" destId="{05712B67-59CD-4EEC-A5DE-6008EE90821A}" srcOrd="1" destOrd="0" presId="urn:microsoft.com/office/officeart/2005/8/layout/hList9"/>
    <dgm:cxn modelId="{70CFDA06-43C6-4A93-8312-881AA6F439CB}" type="presParOf" srcId="{2418186D-8618-48D8-8550-DD2A3F70163E}" destId="{A0F19D9D-7CB3-40AD-8882-BE147C8832D8}" srcOrd="2" destOrd="0" presId="urn:microsoft.com/office/officeart/2005/8/layout/hList9"/>
    <dgm:cxn modelId="{8FED0D71-B3A8-44AE-9765-1DC081A3ADA0}" type="presParOf" srcId="{A0F19D9D-7CB3-40AD-8882-BE147C8832D8}" destId="{91E055A0-0CFD-4292-AD5F-A2F273C614E0}" srcOrd="0" destOrd="0" presId="urn:microsoft.com/office/officeart/2005/8/layout/hList9"/>
    <dgm:cxn modelId="{C0285A50-1D4B-439E-8A3E-C875B9423341}" type="presParOf" srcId="{A0F19D9D-7CB3-40AD-8882-BE147C8832D8}" destId="{D410A727-0439-4C4A-BFE2-BD2A409E105D}" srcOrd="1" destOrd="0" presId="urn:microsoft.com/office/officeart/2005/8/layout/hList9"/>
    <dgm:cxn modelId="{49EFE405-3065-4C08-9947-C55B3C1BDE4B}" type="presParOf" srcId="{91F40AD2-C442-470D-B52C-FDFDC3AFE868}" destId="{F4674744-DF37-4306-99B3-DCCDA879AB9D}" srcOrd="2" destOrd="0" presId="urn:microsoft.com/office/officeart/2005/8/layout/hList9"/>
    <dgm:cxn modelId="{A7FAA87F-8E1A-4D1E-8328-C414CD0836D7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何故色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別立表色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何故不立表聲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色法顯現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別立表             聲相難知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不別立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53034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72802" custLinFactNeighborX="-10993" custLinFactNeighborY="-4487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0569" custLinFactNeighborY="-2144"/>
      <dgm:spPr/>
      <dgm:t>
        <a:bodyPr/>
        <a:lstStyle/>
        <a:p>
          <a:endParaRPr lang="zh-TW" altLang="en-US"/>
        </a:p>
      </dgm:t>
    </dgm:pt>
  </dgm:ptLst>
  <dgm:cxnLst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CF44B3A9-6D63-46EE-949D-A40085ECBCE9}" type="presOf" srcId="{ED16714F-0FEC-49BF-98B5-87CA74F077DC}" destId="{05712B67-59CD-4EEC-A5DE-6008EE90821A}" srcOrd="1" destOrd="0" presId="urn:microsoft.com/office/officeart/2005/8/layout/hList9"/>
    <dgm:cxn modelId="{45CF19A4-B5DF-4EC8-8DBF-9F9AEBD97398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C2850DB5-1EEB-4BE3-A4BF-483913C92FC1}" type="presOf" srcId="{ED16714F-0FEC-49BF-98B5-87CA74F077DC}" destId="{618B317D-BD54-4860-8F38-DC158C62432E}" srcOrd="0" destOrd="0" presId="urn:microsoft.com/office/officeart/2005/8/layout/hList9"/>
    <dgm:cxn modelId="{8A61B3C1-B393-48EF-A50A-644C1E12F0B9}" type="presOf" srcId="{7BEA6D00-680B-4B35-934F-9D13D6392098}" destId="{91F40AD2-C442-470D-B52C-FDFDC3AFE868}" srcOrd="0" destOrd="0" presId="urn:microsoft.com/office/officeart/2005/8/layout/hList9"/>
    <dgm:cxn modelId="{796B5220-926C-4F6E-861F-C125802C5ECB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4FF13038-2035-4632-AA10-D70266643529}" type="presOf" srcId="{9DA34B3F-8B26-4833-B1C0-EC1FA5B6DA8E}" destId="{D410A727-0439-4C4A-BFE2-BD2A409E105D}" srcOrd="1" destOrd="0" presId="urn:microsoft.com/office/officeart/2005/8/layout/hList9"/>
    <dgm:cxn modelId="{7B0DC6E8-6E65-4547-9A11-F1F76EB2CC90}" type="presParOf" srcId="{91F40AD2-C442-470D-B52C-FDFDC3AFE868}" destId="{2CFD3B6A-E7AF-41CE-A7C6-8CCAC7F0BCF8}" srcOrd="0" destOrd="0" presId="urn:microsoft.com/office/officeart/2005/8/layout/hList9"/>
    <dgm:cxn modelId="{F94A8FC6-FAD4-4529-8B05-24996E836312}" type="presParOf" srcId="{91F40AD2-C442-470D-B52C-FDFDC3AFE868}" destId="{2418186D-8618-48D8-8550-DD2A3F70163E}" srcOrd="1" destOrd="0" presId="urn:microsoft.com/office/officeart/2005/8/layout/hList9"/>
    <dgm:cxn modelId="{C5D1FD4F-51B5-428B-8183-4E05BDE8344B}" type="presParOf" srcId="{2418186D-8618-48D8-8550-DD2A3F70163E}" destId="{B30207F4-392A-4746-B462-5DCA91271A62}" srcOrd="0" destOrd="0" presId="urn:microsoft.com/office/officeart/2005/8/layout/hList9"/>
    <dgm:cxn modelId="{5904CFB1-B50B-49FB-B1B5-6AFE2AF127B1}" type="presParOf" srcId="{2418186D-8618-48D8-8550-DD2A3F70163E}" destId="{9D73CC21-FB2C-42CA-8145-5E0AD0D45361}" srcOrd="1" destOrd="0" presId="urn:microsoft.com/office/officeart/2005/8/layout/hList9"/>
    <dgm:cxn modelId="{4A8741C9-AC1B-40F3-82D5-8D7483BFC75F}" type="presParOf" srcId="{9D73CC21-FB2C-42CA-8145-5E0AD0D45361}" destId="{618B317D-BD54-4860-8F38-DC158C62432E}" srcOrd="0" destOrd="0" presId="urn:microsoft.com/office/officeart/2005/8/layout/hList9"/>
    <dgm:cxn modelId="{F7D6554C-25F3-40E6-8F49-C137ECE588BD}" type="presParOf" srcId="{9D73CC21-FB2C-42CA-8145-5E0AD0D45361}" destId="{05712B67-59CD-4EEC-A5DE-6008EE90821A}" srcOrd="1" destOrd="0" presId="urn:microsoft.com/office/officeart/2005/8/layout/hList9"/>
    <dgm:cxn modelId="{8350C351-7669-4FB1-BE95-9299A7A813E6}" type="presParOf" srcId="{2418186D-8618-48D8-8550-DD2A3F70163E}" destId="{A0F19D9D-7CB3-40AD-8882-BE147C8832D8}" srcOrd="2" destOrd="0" presId="urn:microsoft.com/office/officeart/2005/8/layout/hList9"/>
    <dgm:cxn modelId="{1C5F4F4A-F0A2-4F95-8D3C-3820E7254CF8}" type="presParOf" srcId="{A0F19D9D-7CB3-40AD-8882-BE147C8832D8}" destId="{91E055A0-0CFD-4292-AD5F-A2F273C614E0}" srcOrd="0" destOrd="0" presId="urn:microsoft.com/office/officeart/2005/8/layout/hList9"/>
    <dgm:cxn modelId="{7217E852-E131-4E49-A7FD-9A0B1D3B6548}" type="presParOf" srcId="{A0F19D9D-7CB3-40AD-8882-BE147C8832D8}" destId="{D410A727-0439-4C4A-BFE2-BD2A409E105D}" srcOrd="1" destOrd="0" presId="urn:microsoft.com/office/officeart/2005/8/layout/hList9"/>
    <dgm:cxn modelId="{44179541-B2D1-4952-AA62-A82F86DF6DD7}" type="presParOf" srcId="{91F40AD2-C442-470D-B52C-FDFDC3AFE868}" destId="{F4674744-DF37-4306-99B3-DCCDA879AB9D}" srcOrd="2" destOrd="0" presId="urn:microsoft.com/office/officeart/2005/8/layout/hList9"/>
    <dgm:cxn modelId="{11271116-AD78-4D2D-B3EC-AEEDCC58AD9E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5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依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從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彼所依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依身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從依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形色不離身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隨彼所依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             聲性發離質疎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非身表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又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身表在初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從依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  語表後說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恐濫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非身表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1553" custScaleY="58691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8311" custScaleY="104913" custLinFactNeighborX="-10993" custLinFactNeighborY="-4487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30254" custScaleY="31241" custLinFactNeighborX="-19234" custLinFactNeighborY="17617"/>
      <dgm:spPr/>
      <dgm:t>
        <a:bodyPr/>
        <a:lstStyle/>
        <a:p>
          <a:endParaRPr lang="zh-TW" altLang="en-US"/>
        </a:p>
      </dgm:t>
    </dgm:pt>
  </dgm:ptLst>
  <dgm:cxnLst>
    <dgm:cxn modelId="{0E2446F1-330C-45EC-8CB0-E44AC1F8A2C3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AE19C263-265A-489C-B650-22359129AB65}" type="presOf" srcId="{CD0CDEAD-597E-48DE-9EEB-8AC11B8B789F}" destId="{42C3FF70-220B-4C08-B34A-F90C001300F3}" srcOrd="0" destOrd="0" presId="urn:microsoft.com/office/officeart/2005/8/layout/hList9"/>
    <dgm:cxn modelId="{A9AC2A7A-9900-41A7-9F04-7FF07C692F70}" type="presOf" srcId="{ED16714F-0FEC-49BF-98B5-87CA74F077DC}" destId="{05712B67-59CD-4EEC-A5DE-6008EE90821A}" srcOrd="1" destOrd="0" presId="urn:microsoft.com/office/officeart/2005/8/layout/hList9"/>
    <dgm:cxn modelId="{33ACB109-25E6-4DE1-80BD-94C5BD2D72B3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B7A920F0-54BE-4FCF-AE60-16048B83B3DB}" type="presOf" srcId="{9DA34B3F-8B26-4833-B1C0-EC1FA5B6DA8E}" destId="{D410A727-0439-4C4A-BFE2-BD2A409E105D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765B3F8D-9953-4304-8B63-E0A1E307B514}" type="presOf" srcId="{7BEA6D00-680B-4B35-934F-9D13D6392098}" destId="{91F40AD2-C442-470D-B52C-FDFDC3AFE868}" srcOrd="0" destOrd="0" presId="urn:microsoft.com/office/officeart/2005/8/layout/hList9"/>
    <dgm:cxn modelId="{EA4A5E04-2876-44F8-8907-EC0AD4BF722E}" type="presParOf" srcId="{91F40AD2-C442-470D-B52C-FDFDC3AFE868}" destId="{2CFD3B6A-E7AF-41CE-A7C6-8CCAC7F0BCF8}" srcOrd="0" destOrd="0" presId="urn:microsoft.com/office/officeart/2005/8/layout/hList9"/>
    <dgm:cxn modelId="{D828386C-52A5-4276-B6ED-89BF4EE75A94}" type="presParOf" srcId="{91F40AD2-C442-470D-B52C-FDFDC3AFE868}" destId="{2418186D-8618-48D8-8550-DD2A3F70163E}" srcOrd="1" destOrd="0" presId="urn:microsoft.com/office/officeart/2005/8/layout/hList9"/>
    <dgm:cxn modelId="{A3846374-F6A9-4DB3-83F4-E4A14ED8DF92}" type="presParOf" srcId="{2418186D-8618-48D8-8550-DD2A3F70163E}" destId="{B30207F4-392A-4746-B462-5DCA91271A62}" srcOrd="0" destOrd="0" presId="urn:microsoft.com/office/officeart/2005/8/layout/hList9"/>
    <dgm:cxn modelId="{6B4569A3-5AEB-4884-8A89-A928B8703F3E}" type="presParOf" srcId="{2418186D-8618-48D8-8550-DD2A3F70163E}" destId="{9D73CC21-FB2C-42CA-8145-5E0AD0D45361}" srcOrd="1" destOrd="0" presId="urn:microsoft.com/office/officeart/2005/8/layout/hList9"/>
    <dgm:cxn modelId="{8B35CF35-D9A7-4327-9FBE-2A517A87131A}" type="presParOf" srcId="{9D73CC21-FB2C-42CA-8145-5E0AD0D45361}" destId="{618B317D-BD54-4860-8F38-DC158C62432E}" srcOrd="0" destOrd="0" presId="urn:microsoft.com/office/officeart/2005/8/layout/hList9"/>
    <dgm:cxn modelId="{21C208F6-46D1-429B-9B95-2A490AA36FC6}" type="presParOf" srcId="{9D73CC21-FB2C-42CA-8145-5E0AD0D45361}" destId="{05712B67-59CD-4EEC-A5DE-6008EE90821A}" srcOrd="1" destOrd="0" presId="urn:microsoft.com/office/officeart/2005/8/layout/hList9"/>
    <dgm:cxn modelId="{1EB9A5D1-8FDB-40AC-B718-32FD95799AEA}" type="presParOf" srcId="{2418186D-8618-48D8-8550-DD2A3F70163E}" destId="{A0F19D9D-7CB3-40AD-8882-BE147C8832D8}" srcOrd="2" destOrd="0" presId="urn:microsoft.com/office/officeart/2005/8/layout/hList9"/>
    <dgm:cxn modelId="{68A41588-EF44-42F1-90EF-D82298F43627}" type="presParOf" srcId="{A0F19D9D-7CB3-40AD-8882-BE147C8832D8}" destId="{91E055A0-0CFD-4292-AD5F-A2F273C614E0}" srcOrd="0" destOrd="0" presId="urn:microsoft.com/office/officeart/2005/8/layout/hList9"/>
    <dgm:cxn modelId="{3A8EACA0-EBC7-4152-87E4-07402716C1F6}" type="presParOf" srcId="{A0F19D9D-7CB3-40AD-8882-BE147C8832D8}" destId="{D410A727-0439-4C4A-BFE2-BD2A409E105D}" srcOrd="1" destOrd="0" presId="urn:microsoft.com/office/officeart/2005/8/layout/hList9"/>
    <dgm:cxn modelId="{187C16A8-0E51-4069-9E14-DC1256445E58}" type="presParOf" srcId="{91F40AD2-C442-470D-B52C-FDFDC3AFE868}" destId="{F4674744-DF37-4306-99B3-DCCDA879AB9D}" srcOrd="2" destOrd="0" presId="urn:microsoft.com/office/officeart/2005/8/layout/hList9"/>
    <dgm:cxn modelId="{B3DEFC3B-8782-4010-9DF5-EB93A8590382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非實有性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多念相續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便非實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45976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7744" custLinFactNeighborY="-1838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85F1C67B-346F-46D5-95A0-A22B635051F6}" type="presOf" srcId="{9DA34B3F-8B26-4833-B1C0-EC1FA5B6DA8E}" destId="{D410A727-0439-4C4A-BFE2-BD2A409E105D}" srcOrd="1" destOrd="0" presId="urn:microsoft.com/office/officeart/2005/8/layout/hList9"/>
    <dgm:cxn modelId="{C8CE382B-D923-4B6B-B81D-BED57827C999}" type="presOf" srcId="{9DA34B3F-8B26-4833-B1C0-EC1FA5B6DA8E}" destId="{91E055A0-0CFD-4292-AD5F-A2F273C614E0}" srcOrd="0" destOrd="0" presId="urn:microsoft.com/office/officeart/2005/8/layout/hList9"/>
    <dgm:cxn modelId="{550E55FA-82D7-4531-8F84-843D524DEE57}" type="presOf" srcId="{ED16714F-0FEC-49BF-98B5-87CA74F077DC}" destId="{618B317D-BD54-4860-8F38-DC158C62432E}" srcOrd="0" destOrd="0" presId="urn:microsoft.com/office/officeart/2005/8/layout/hList9"/>
    <dgm:cxn modelId="{BDBAF241-4758-4CEB-92F8-1653C9946A6C}" type="presOf" srcId="{7BEA6D00-680B-4B35-934F-9D13D6392098}" destId="{91F40AD2-C442-470D-B52C-FDFDC3AFE868}" srcOrd="0" destOrd="0" presId="urn:microsoft.com/office/officeart/2005/8/layout/hList9"/>
    <dgm:cxn modelId="{15E0EA72-1570-4E37-AC8C-F7778D662024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1B011F63-046F-426C-A669-69726E9CED30}" type="presOf" srcId="{CD0CDEAD-597E-48DE-9EEB-8AC11B8B789F}" destId="{42C3FF70-220B-4C08-B34A-F90C001300F3}" srcOrd="0" destOrd="0" presId="urn:microsoft.com/office/officeart/2005/8/layout/hList9"/>
    <dgm:cxn modelId="{165E9333-6981-447B-B710-03191287B333}" type="presParOf" srcId="{91F40AD2-C442-470D-B52C-FDFDC3AFE868}" destId="{2CFD3B6A-E7AF-41CE-A7C6-8CCAC7F0BCF8}" srcOrd="0" destOrd="0" presId="urn:microsoft.com/office/officeart/2005/8/layout/hList9"/>
    <dgm:cxn modelId="{BCCD3DCF-BB7B-47FA-B9C6-6CE3A9A5C0FF}" type="presParOf" srcId="{91F40AD2-C442-470D-B52C-FDFDC3AFE868}" destId="{2418186D-8618-48D8-8550-DD2A3F70163E}" srcOrd="1" destOrd="0" presId="urn:microsoft.com/office/officeart/2005/8/layout/hList9"/>
    <dgm:cxn modelId="{2BED4DBB-F73B-4323-8A2F-FE54C6B4B327}" type="presParOf" srcId="{2418186D-8618-48D8-8550-DD2A3F70163E}" destId="{B30207F4-392A-4746-B462-5DCA91271A62}" srcOrd="0" destOrd="0" presId="urn:microsoft.com/office/officeart/2005/8/layout/hList9"/>
    <dgm:cxn modelId="{E431F3C8-86E4-4295-8B1B-40CCAB4CC0C2}" type="presParOf" srcId="{2418186D-8618-48D8-8550-DD2A3F70163E}" destId="{9D73CC21-FB2C-42CA-8145-5E0AD0D45361}" srcOrd="1" destOrd="0" presId="urn:microsoft.com/office/officeart/2005/8/layout/hList9"/>
    <dgm:cxn modelId="{3D0E2EE2-AF3E-45D7-8B11-4F29417B7A93}" type="presParOf" srcId="{9D73CC21-FB2C-42CA-8145-5E0AD0D45361}" destId="{618B317D-BD54-4860-8F38-DC158C62432E}" srcOrd="0" destOrd="0" presId="urn:microsoft.com/office/officeart/2005/8/layout/hList9"/>
    <dgm:cxn modelId="{CFF6F1E6-C221-447A-9188-4CC9B9BE420E}" type="presParOf" srcId="{9D73CC21-FB2C-42CA-8145-5E0AD0D45361}" destId="{05712B67-59CD-4EEC-A5DE-6008EE90821A}" srcOrd="1" destOrd="0" presId="urn:microsoft.com/office/officeart/2005/8/layout/hList9"/>
    <dgm:cxn modelId="{7C5C06C5-EB60-4C9E-A963-45CB5D44ADF8}" type="presParOf" srcId="{2418186D-8618-48D8-8550-DD2A3F70163E}" destId="{A0F19D9D-7CB3-40AD-8882-BE147C8832D8}" srcOrd="2" destOrd="0" presId="urn:microsoft.com/office/officeart/2005/8/layout/hList9"/>
    <dgm:cxn modelId="{35B00DA3-F4FF-448A-A44A-0F79A93E7BA1}" type="presParOf" srcId="{A0F19D9D-7CB3-40AD-8882-BE147C8832D8}" destId="{91E055A0-0CFD-4292-AD5F-A2F273C614E0}" srcOrd="0" destOrd="0" presId="urn:microsoft.com/office/officeart/2005/8/layout/hList9"/>
    <dgm:cxn modelId="{222EA834-6042-4AE1-9611-3D2D537C624D}" type="presParOf" srcId="{A0F19D9D-7CB3-40AD-8882-BE147C8832D8}" destId="{D410A727-0439-4C4A-BFE2-BD2A409E105D}" srcOrd="1" destOrd="0" presId="urn:microsoft.com/office/officeart/2005/8/layout/hList9"/>
    <dgm:cxn modelId="{AEB6AC13-FAA9-43BE-9D88-38082C314304}" type="presParOf" srcId="{91F40AD2-C442-470D-B52C-FDFDC3AFE868}" destId="{F4674744-DF37-4306-99B3-DCCDA879AB9D}" srcOrd="2" destOrd="0" presId="urn:microsoft.com/office/officeart/2005/8/layout/hList9"/>
    <dgm:cxn modelId="{357FF1C2-5567-4E74-9EFC-C490922385DD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非實有性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外有對色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前已破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42512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45976" custLinFactNeighborX="-11298" custLinFactNeighborY="-54118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7744" custLinFactNeighborY="-1838"/>
      <dgm:spPr/>
      <dgm:t>
        <a:bodyPr/>
        <a:lstStyle/>
        <a:p>
          <a:endParaRPr lang="zh-TW" altLang="en-US"/>
        </a:p>
      </dgm:t>
    </dgm:pt>
  </dgm:ptLst>
  <dgm:cxnLst>
    <dgm:cxn modelId="{53EB92F4-5C6A-44FD-A5BF-092257544B79}" type="presOf" srcId="{9DA34B3F-8B26-4833-B1C0-EC1FA5B6DA8E}" destId="{91E055A0-0CFD-4292-AD5F-A2F273C614E0}" srcOrd="0" destOrd="0" presId="urn:microsoft.com/office/officeart/2005/8/layout/hList9"/>
    <dgm:cxn modelId="{30CBB5B6-3C8A-47F0-883C-EA24F3FD3DAB}" type="presOf" srcId="{ED16714F-0FEC-49BF-98B5-87CA74F077DC}" destId="{618B317D-BD54-4860-8F38-DC158C62432E}" srcOrd="0" destOrd="0" presId="urn:microsoft.com/office/officeart/2005/8/layout/hList9"/>
    <dgm:cxn modelId="{0BFC66AC-A67A-45CD-9C25-3697BC3E88CC}" type="presOf" srcId="{7BEA6D00-680B-4B35-934F-9D13D6392098}" destId="{91F40AD2-C442-470D-B52C-FDFDC3AFE868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AD1B3CBF-521E-44B9-8013-D86D64F8D527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72C5C115-2648-428D-A2C7-14C0F62A6951}" type="presOf" srcId="{CD0CDEAD-597E-48DE-9EEB-8AC11B8B789F}" destId="{42C3FF70-220B-4C08-B34A-F90C001300F3}" srcOrd="0" destOrd="0" presId="urn:microsoft.com/office/officeart/2005/8/layout/hList9"/>
    <dgm:cxn modelId="{11982BF9-2500-49E6-A7BF-524EC45905A6}" type="presOf" srcId="{9DA34B3F-8B26-4833-B1C0-EC1FA5B6DA8E}" destId="{D410A727-0439-4C4A-BFE2-BD2A409E105D}" srcOrd="1" destOrd="0" presId="urn:microsoft.com/office/officeart/2005/8/layout/hList9"/>
    <dgm:cxn modelId="{39CA42D3-32D8-48CD-9761-537A994BC68E}" type="presParOf" srcId="{91F40AD2-C442-470D-B52C-FDFDC3AFE868}" destId="{2CFD3B6A-E7AF-41CE-A7C6-8CCAC7F0BCF8}" srcOrd="0" destOrd="0" presId="urn:microsoft.com/office/officeart/2005/8/layout/hList9"/>
    <dgm:cxn modelId="{F1AE79CD-56C2-4F20-8C6C-CBA2C4084F26}" type="presParOf" srcId="{91F40AD2-C442-470D-B52C-FDFDC3AFE868}" destId="{2418186D-8618-48D8-8550-DD2A3F70163E}" srcOrd="1" destOrd="0" presId="urn:microsoft.com/office/officeart/2005/8/layout/hList9"/>
    <dgm:cxn modelId="{9841D50F-EEA3-4AB6-ABDD-1050D224A67A}" type="presParOf" srcId="{2418186D-8618-48D8-8550-DD2A3F70163E}" destId="{B30207F4-392A-4746-B462-5DCA91271A62}" srcOrd="0" destOrd="0" presId="urn:microsoft.com/office/officeart/2005/8/layout/hList9"/>
    <dgm:cxn modelId="{20EA71A5-ED53-4638-883C-B155A92E9719}" type="presParOf" srcId="{2418186D-8618-48D8-8550-DD2A3F70163E}" destId="{9D73CC21-FB2C-42CA-8145-5E0AD0D45361}" srcOrd="1" destOrd="0" presId="urn:microsoft.com/office/officeart/2005/8/layout/hList9"/>
    <dgm:cxn modelId="{D1CE3417-1F0E-4A84-B6CE-E221CCEA7F87}" type="presParOf" srcId="{9D73CC21-FB2C-42CA-8145-5E0AD0D45361}" destId="{618B317D-BD54-4860-8F38-DC158C62432E}" srcOrd="0" destOrd="0" presId="urn:microsoft.com/office/officeart/2005/8/layout/hList9"/>
    <dgm:cxn modelId="{D12D0FD3-0A7D-4BB1-A70D-FA6B4E70C48D}" type="presParOf" srcId="{9D73CC21-FB2C-42CA-8145-5E0AD0D45361}" destId="{05712B67-59CD-4EEC-A5DE-6008EE90821A}" srcOrd="1" destOrd="0" presId="urn:microsoft.com/office/officeart/2005/8/layout/hList9"/>
    <dgm:cxn modelId="{54E5A5A0-99EA-410B-B631-A4BA8BB28825}" type="presParOf" srcId="{2418186D-8618-48D8-8550-DD2A3F70163E}" destId="{A0F19D9D-7CB3-40AD-8882-BE147C8832D8}" srcOrd="2" destOrd="0" presId="urn:microsoft.com/office/officeart/2005/8/layout/hList9"/>
    <dgm:cxn modelId="{F2710809-0DFC-4235-A984-C0A6D9DBF3DF}" type="presParOf" srcId="{A0F19D9D-7CB3-40AD-8882-BE147C8832D8}" destId="{91E055A0-0CFD-4292-AD5F-A2F273C614E0}" srcOrd="0" destOrd="0" presId="urn:microsoft.com/office/officeart/2005/8/layout/hList9"/>
    <dgm:cxn modelId="{24F99493-1CE0-402C-8D55-C7B9CEF284D2}" type="presParOf" srcId="{A0F19D9D-7CB3-40AD-8882-BE147C8832D8}" destId="{D410A727-0439-4C4A-BFE2-BD2A409E105D}" srcOrd="1" destOrd="0" presId="urn:microsoft.com/office/officeart/2005/8/layout/hList9"/>
    <dgm:cxn modelId="{DF6C422D-53D7-4B21-9685-C2CF2855BF93}" type="presParOf" srcId="{91F40AD2-C442-470D-B52C-FDFDC3AFE868}" destId="{F4674744-DF37-4306-99B3-DCCDA879AB9D}" srcOrd="2" destOrd="0" presId="urn:microsoft.com/office/officeart/2005/8/layout/hList9"/>
    <dgm:cxn modelId="{6EDE91AF-B5C0-4C95-94D5-484DB13F00B0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8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然因心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變似聲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生滅相續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似有表示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語表◇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algn="ctr"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於理無違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20302" custScaleY="64033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36071" custLinFactNeighborX="-10903" custLinFactNeighborY="-5433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7744" custLinFactNeighborY="-1838"/>
      <dgm:spPr/>
      <dgm:t>
        <a:bodyPr/>
        <a:lstStyle/>
        <a:p>
          <a:endParaRPr lang="zh-TW" altLang="en-US"/>
        </a:p>
      </dgm:t>
    </dgm:pt>
  </dgm:ptLst>
  <dgm:cxnLst>
    <dgm:cxn modelId="{F10023C1-7809-44DD-AB9D-118784B012D7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22BDAF35-A5C9-4455-A765-2458B27E436C}" type="presOf" srcId="{9DA34B3F-8B26-4833-B1C0-EC1FA5B6DA8E}" destId="{91E055A0-0CFD-4292-AD5F-A2F273C614E0}" srcOrd="0" destOrd="0" presId="urn:microsoft.com/office/officeart/2005/8/layout/hList9"/>
    <dgm:cxn modelId="{8999DF07-020A-4003-9213-264B3E8685A2}" type="presOf" srcId="{ED16714F-0FEC-49BF-98B5-87CA74F077DC}" destId="{05712B67-59CD-4EEC-A5DE-6008EE90821A}" srcOrd="1" destOrd="0" presId="urn:microsoft.com/office/officeart/2005/8/layout/hList9"/>
    <dgm:cxn modelId="{32D9F80D-1E79-4A7D-B07F-6BE86DE5D981}" type="presOf" srcId="{7BEA6D00-680B-4B35-934F-9D13D6392098}" destId="{91F40AD2-C442-470D-B52C-FDFDC3AFE868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8957D401-9F40-4BAC-BFCD-635AFAA8EFC7}" type="presOf" srcId="{CD0CDEAD-597E-48DE-9EEB-8AC11B8B789F}" destId="{42C3FF70-220B-4C08-B34A-F90C001300F3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9DF2737C-3D48-49C3-ADA5-74E398EE1D94}" type="presOf" srcId="{ED16714F-0FEC-49BF-98B5-87CA74F077DC}" destId="{618B317D-BD54-4860-8F38-DC158C62432E}" srcOrd="0" destOrd="0" presId="urn:microsoft.com/office/officeart/2005/8/layout/hList9"/>
    <dgm:cxn modelId="{E7456353-C119-4A9A-AFF0-60B5F6D46351}" type="presParOf" srcId="{91F40AD2-C442-470D-B52C-FDFDC3AFE868}" destId="{2CFD3B6A-E7AF-41CE-A7C6-8CCAC7F0BCF8}" srcOrd="0" destOrd="0" presId="urn:microsoft.com/office/officeart/2005/8/layout/hList9"/>
    <dgm:cxn modelId="{BE9E9897-8BFD-4C2B-A2F7-CC527ED614F5}" type="presParOf" srcId="{91F40AD2-C442-470D-B52C-FDFDC3AFE868}" destId="{2418186D-8618-48D8-8550-DD2A3F70163E}" srcOrd="1" destOrd="0" presId="urn:microsoft.com/office/officeart/2005/8/layout/hList9"/>
    <dgm:cxn modelId="{CD23F36C-3EDA-48E6-8738-CD902C247EF1}" type="presParOf" srcId="{2418186D-8618-48D8-8550-DD2A3F70163E}" destId="{B30207F4-392A-4746-B462-5DCA91271A62}" srcOrd="0" destOrd="0" presId="urn:microsoft.com/office/officeart/2005/8/layout/hList9"/>
    <dgm:cxn modelId="{A32FB138-0A31-434E-A853-3827B59FC603}" type="presParOf" srcId="{2418186D-8618-48D8-8550-DD2A3F70163E}" destId="{9D73CC21-FB2C-42CA-8145-5E0AD0D45361}" srcOrd="1" destOrd="0" presId="urn:microsoft.com/office/officeart/2005/8/layout/hList9"/>
    <dgm:cxn modelId="{2A11CE03-D3BC-4242-8DC0-CFE914FF195E}" type="presParOf" srcId="{9D73CC21-FB2C-42CA-8145-5E0AD0D45361}" destId="{618B317D-BD54-4860-8F38-DC158C62432E}" srcOrd="0" destOrd="0" presId="urn:microsoft.com/office/officeart/2005/8/layout/hList9"/>
    <dgm:cxn modelId="{108F5688-333D-4E40-B5D7-C993B6F36881}" type="presParOf" srcId="{9D73CC21-FB2C-42CA-8145-5E0AD0D45361}" destId="{05712B67-59CD-4EEC-A5DE-6008EE90821A}" srcOrd="1" destOrd="0" presId="urn:microsoft.com/office/officeart/2005/8/layout/hList9"/>
    <dgm:cxn modelId="{3FF12E6C-8AF9-433D-9988-6ED4D77D46BB}" type="presParOf" srcId="{2418186D-8618-48D8-8550-DD2A3F70163E}" destId="{A0F19D9D-7CB3-40AD-8882-BE147C8832D8}" srcOrd="2" destOrd="0" presId="urn:microsoft.com/office/officeart/2005/8/layout/hList9"/>
    <dgm:cxn modelId="{AD5C76FF-E079-4380-9E44-CA438149BF12}" type="presParOf" srcId="{A0F19D9D-7CB3-40AD-8882-BE147C8832D8}" destId="{91E055A0-0CFD-4292-AD5F-A2F273C614E0}" srcOrd="0" destOrd="0" presId="urn:microsoft.com/office/officeart/2005/8/layout/hList9"/>
    <dgm:cxn modelId="{450951E8-FEC1-4D5E-BA16-080D54DDF92F}" type="presParOf" srcId="{A0F19D9D-7CB3-40AD-8882-BE147C8832D8}" destId="{D410A727-0439-4C4A-BFE2-BD2A409E105D}" srcOrd="1" destOrd="0" presId="urn:microsoft.com/office/officeart/2005/8/layout/hList9"/>
    <dgm:cxn modelId="{652CFB8B-4BA5-4F62-8B12-C7DB8499B6B1}" type="presParOf" srcId="{91F40AD2-C442-470D-B52C-FDFDC3AFE868}" destId="{F4674744-DF37-4306-99B3-DCCDA879AB9D}" srcOrd="2" destOrd="0" presId="urn:microsoft.com/office/officeart/2005/8/layout/hList9"/>
    <dgm:cxn modelId="{3C18840C-CDF6-4B9C-A512-14439AE91A75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9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表既實無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無表寧實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第二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例破無表色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20302" custScaleY="64033" custLinFactNeighborX="-874" custLinFactNeighborY="-40499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36071" custLinFactNeighborX="-10903" custLinFactNeighborY="-54331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7744" custLinFactNeighborY="-1838"/>
      <dgm:spPr/>
      <dgm:t>
        <a:bodyPr/>
        <a:lstStyle/>
        <a:p>
          <a:endParaRPr lang="zh-TW" altLang="en-US"/>
        </a:p>
      </dgm:t>
    </dgm:pt>
  </dgm:ptLst>
  <dgm:cxnLst>
    <dgm:cxn modelId="{FD0EB70D-62B3-42C0-B0B2-67C09F837DCB}" type="presOf" srcId="{9DA34B3F-8B26-4833-B1C0-EC1FA5B6DA8E}" destId="{91E055A0-0CFD-4292-AD5F-A2F273C614E0}" srcOrd="0" destOrd="0" presId="urn:microsoft.com/office/officeart/2005/8/layout/hList9"/>
    <dgm:cxn modelId="{F9A35EF0-4393-4EFF-9151-76EF332D7919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83494380-C414-4BBF-B9E6-885CA307F0B8}" type="presOf" srcId="{ED16714F-0FEC-49BF-98B5-87CA74F077DC}" destId="{618B317D-BD54-4860-8F38-DC158C62432E}" srcOrd="0" destOrd="0" presId="urn:microsoft.com/office/officeart/2005/8/layout/hList9"/>
    <dgm:cxn modelId="{F3D9E04A-361A-4DCA-A996-D2B8A83E00B1}" type="presOf" srcId="{ED16714F-0FEC-49BF-98B5-87CA74F077DC}" destId="{05712B67-59CD-4EEC-A5DE-6008EE90821A}" srcOrd="1" destOrd="0" presId="urn:microsoft.com/office/officeart/2005/8/layout/hList9"/>
    <dgm:cxn modelId="{5E3DF2C9-7DAE-49A1-BC45-18F27660F514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8BFE21C7-422F-4D77-8EAF-98A04AFC6CD0}" type="presOf" srcId="{CD0CDEAD-597E-48DE-9EEB-8AC11B8B789F}" destId="{42C3FF70-220B-4C08-B34A-F90C001300F3}" srcOrd="0" destOrd="0" presId="urn:microsoft.com/office/officeart/2005/8/layout/hList9"/>
    <dgm:cxn modelId="{FBEEAAED-CA60-4A29-ADFB-4D0D5DAE009D}" type="presParOf" srcId="{91F40AD2-C442-470D-B52C-FDFDC3AFE868}" destId="{2CFD3B6A-E7AF-41CE-A7C6-8CCAC7F0BCF8}" srcOrd="0" destOrd="0" presId="urn:microsoft.com/office/officeart/2005/8/layout/hList9"/>
    <dgm:cxn modelId="{DF85D7A5-473D-4481-9E2E-DD60EABAB1FE}" type="presParOf" srcId="{91F40AD2-C442-470D-B52C-FDFDC3AFE868}" destId="{2418186D-8618-48D8-8550-DD2A3F70163E}" srcOrd="1" destOrd="0" presId="urn:microsoft.com/office/officeart/2005/8/layout/hList9"/>
    <dgm:cxn modelId="{7BA51D60-16D0-43DE-8E9D-7A42CE6C6570}" type="presParOf" srcId="{2418186D-8618-48D8-8550-DD2A3F70163E}" destId="{B30207F4-392A-4746-B462-5DCA91271A62}" srcOrd="0" destOrd="0" presId="urn:microsoft.com/office/officeart/2005/8/layout/hList9"/>
    <dgm:cxn modelId="{378F7B46-00F1-4FF8-88C4-7446DBC1CC4F}" type="presParOf" srcId="{2418186D-8618-48D8-8550-DD2A3F70163E}" destId="{9D73CC21-FB2C-42CA-8145-5E0AD0D45361}" srcOrd="1" destOrd="0" presId="urn:microsoft.com/office/officeart/2005/8/layout/hList9"/>
    <dgm:cxn modelId="{8B165EA3-2BC5-4DEC-A09E-3B1884E13996}" type="presParOf" srcId="{9D73CC21-FB2C-42CA-8145-5E0AD0D45361}" destId="{618B317D-BD54-4860-8F38-DC158C62432E}" srcOrd="0" destOrd="0" presId="urn:microsoft.com/office/officeart/2005/8/layout/hList9"/>
    <dgm:cxn modelId="{2893E41D-15B3-45CC-913E-1928C01B8DCF}" type="presParOf" srcId="{9D73CC21-FB2C-42CA-8145-5E0AD0D45361}" destId="{05712B67-59CD-4EEC-A5DE-6008EE90821A}" srcOrd="1" destOrd="0" presId="urn:microsoft.com/office/officeart/2005/8/layout/hList9"/>
    <dgm:cxn modelId="{063B5300-39ED-4BDF-9571-E13295C9F361}" type="presParOf" srcId="{2418186D-8618-48D8-8550-DD2A3F70163E}" destId="{A0F19D9D-7CB3-40AD-8882-BE147C8832D8}" srcOrd="2" destOrd="0" presId="urn:microsoft.com/office/officeart/2005/8/layout/hList9"/>
    <dgm:cxn modelId="{07D39D9B-F2B7-4BE2-9442-6DA0A385A94F}" type="presParOf" srcId="{A0F19D9D-7CB3-40AD-8882-BE147C8832D8}" destId="{91E055A0-0CFD-4292-AD5F-A2F273C614E0}" srcOrd="0" destOrd="0" presId="urn:microsoft.com/office/officeart/2005/8/layout/hList9"/>
    <dgm:cxn modelId="{C12B6E97-9087-42E8-A8C6-FD2FB706B385}" type="presParOf" srcId="{A0F19D9D-7CB3-40AD-8882-BE147C8832D8}" destId="{D410A727-0439-4C4A-BFE2-BD2A409E105D}" srcOrd="1" destOrd="0" presId="urn:microsoft.com/office/officeart/2005/8/layout/hList9"/>
    <dgm:cxn modelId="{2014295A-BA38-4097-A609-D3F3402BD8AD}" type="presParOf" srcId="{91F40AD2-C442-470D-B52C-FDFDC3AFE868}" destId="{F4674744-DF37-4306-99B3-DCCDA879AB9D}" srcOrd="2" destOrd="0" presId="urn:microsoft.com/office/officeart/2005/8/layout/hList9"/>
    <dgm:cxn modelId="{AC805346-53B5-4EF2-A7BF-EEAAA92F5749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障礙有對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何別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障礙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相對礙邊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障礙有對         根取境時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礙不餘轉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非此礙彼令不得生    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65518" custScaleY="87515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93914" custScaleY="219931" custLinFactNeighborX="-14573" custLinFactNeighborY="-2243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91015" custScaleY="77231" custLinFactX="-100000" custLinFactNeighborX="-121576" custLinFactNeighborY="-12112"/>
      <dgm:spPr/>
      <dgm:t>
        <a:bodyPr/>
        <a:lstStyle/>
        <a:p>
          <a:endParaRPr lang="zh-TW" altLang="en-US"/>
        </a:p>
      </dgm:t>
    </dgm:pt>
  </dgm:ptLst>
  <dgm:cxnLst>
    <dgm:cxn modelId="{825F1BC6-1AF4-41AD-A6B6-E1CCCF0CCEB0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30322893-F48C-4339-8F3E-FE1DED1429E1}" type="presOf" srcId="{7BEA6D00-680B-4B35-934F-9D13D6392098}" destId="{91F40AD2-C442-470D-B52C-FDFDC3AFE868}" srcOrd="0" destOrd="0" presId="urn:microsoft.com/office/officeart/2005/8/layout/hList9"/>
    <dgm:cxn modelId="{C0B002DB-81CD-48A1-8CE6-998630959B9B}" type="presOf" srcId="{CD0CDEAD-597E-48DE-9EEB-8AC11B8B789F}" destId="{42C3FF70-220B-4C08-B34A-F90C001300F3}" srcOrd="0" destOrd="0" presId="urn:microsoft.com/office/officeart/2005/8/layout/hList9"/>
    <dgm:cxn modelId="{92AA3440-18D9-4D12-87E2-FD7A7E900A74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73365E45-72CF-4138-ADCC-761C17C88465}" type="presOf" srcId="{ED16714F-0FEC-49BF-98B5-87CA74F077DC}" destId="{618B317D-BD54-4860-8F38-DC158C62432E}" srcOrd="0" destOrd="0" presId="urn:microsoft.com/office/officeart/2005/8/layout/hList9"/>
    <dgm:cxn modelId="{BF32BDF0-95ED-4936-92C6-5246B4D29F22}" type="presOf" srcId="{9DA34B3F-8B26-4833-B1C0-EC1FA5B6DA8E}" destId="{91E055A0-0CFD-4292-AD5F-A2F273C614E0}" srcOrd="0" destOrd="0" presId="urn:microsoft.com/office/officeart/2005/8/layout/hList9"/>
    <dgm:cxn modelId="{F07284E2-4900-4F36-B523-A4C8CB0FF3C5}" type="presParOf" srcId="{91F40AD2-C442-470D-B52C-FDFDC3AFE868}" destId="{2CFD3B6A-E7AF-41CE-A7C6-8CCAC7F0BCF8}" srcOrd="0" destOrd="0" presId="urn:microsoft.com/office/officeart/2005/8/layout/hList9"/>
    <dgm:cxn modelId="{A510DA86-C771-4F13-AFFC-167DE4AA0151}" type="presParOf" srcId="{91F40AD2-C442-470D-B52C-FDFDC3AFE868}" destId="{2418186D-8618-48D8-8550-DD2A3F70163E}" srcOrd="1" destOrd="0" presId="urn:microsoft.com/office/officeart/2005/8/layout/hList9"/>
    <dgm:cxn modelId="{698A5644-79D7-41A5-90E0-69DBE2712E94}" type="presParOf" srcId="{2418186D-8618-48D8-8550-DD2A3F70163E}" destId="{B30207F4-392A-4746-B462-5DCA91271A62}" srcOrd="0" destOrd="0" presId="urn:microsoft.com/office/officeart/2005/8/layout/hList9"/>
    <dgm:cxn modelId="{ED523DBC-E6AA-4649-BE50-ADB93C9BE287}" type="presParOf" srcId="{2418186D-8618-48D8-8550-DD2A3F70163E}" destId="{9D73CC21-FB2C-42CA-8145-5E0AD0D45361}" srcOrd="1" destOrd="0" presId="urn:microsoft.com/office/officeart/2005/8/layout/hList9"/>
    <dgm:cxn modelId="{12F0F577-7E46-40D0-BF60-03D78BAE837A}" type="presParOf" srcId="{9D73CC21-FB2C-42CA-8145-5E0AD0D45361}" destId="{618B317D-BD54-4860-8F38-DC158C62432E}" srcOrd="0" destOrd="0" presId="urn:microsoft.com/office/officeart/2005/8/layout/hList9"/>
    <dgm:cxn modelId="{5BCEB1D3-F949-491E-8151-4D07A559F070}" type="presParOf" srcId="{9D73CC21-FB2C-42CA-8145-5E0AD0D45361}" destId="{05712B67-59CD-4EEC-A5DE-6008EE90821A}" srcOrd="1" destOrd="0" presId="urn:microsoft.com/office/officeart/2005/8/layout/hList9"/>
    <dgm:cxn modelId="{DA26DACD-F048-4C09-822C-780407B34361}" type="presParOf" srcId="{2418186D-8618-48D8-8550-DD2A3F70163E}" destId="{A0F19D9D-7CB3-40AD-8882-BE147C8832D8}" srcOrd="2" destOrd="0" presId="urn:microsoft.com/office/officeart/2005/8/layout/hList9"/>
    <dgm:cxn modelId="{E9FBF3C4-D29D-4740-8807-7BB7C12C44C0}" type="presParOf" srcId="{A0F19D9D-7CB3-40AD-8882-BE147C8832D8}" destId="{91E055A0-0CFD-4292-AD5F-A2F273C614E0}" srcOrd="0" destOrd="0" presId="urn:microsoft.com/office/officeart/2005/8/layout/hList9"/>
    <dgm:cxn modelId="{97814BAD-B817-4219-BF45-AA8336F0D1CC}" type="presParOf" srcId="{A0F19D9D-7CB3-40AD-8882-BE147C8832D8}" destId="{D410A727-0439-4C4A-BFE2-BD2A409E105D}" srcOrd="1" destOrd="0" presId="urn:microsoft.com/office/officeart/2005/8/layout/hList9"/>
    <dgm:cxn modelId="{DD726BC2-4343-4BEC-82E6-1FED3158CDF1}" type="presParOf" srcId="{91F40AD2-C442-470D-B52C-FDFDC3AFE868}" destId="{F4674744-DF37-4306-99B3-DCCDA879AB9D}" srcOrd="2" destOrd="0" presId="urn:microsoft.com/office/officeart/2005/8/layout/hList9"/>
    <dgm:cxn modelId="{39B88840-61FA-4FFB-9DD4-F933C6E82A76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0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表既實無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無表寧實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第二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例破無表色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20302" custScaleY="64033" custLinFactNeighborX="-874" custLinFactNeighborY="-40499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36071" custLinFactNeighborX="-10903" custLinFactNeighborY="-54331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7744" custLinFactNeighborY="-1838"/>
      <dgm:spPr/>
      <dgm:t>
        <a:bodyPr/>
        <a:lstStyle/>
        <a:p>
          <a:endParaRPr lang="zh-TW" altLang="en-US"/>
        </a:p>
      </dgm:t>
    </dgm:pt>
  </dgm:ptLst>
  <dgm:cxnLst>
    <dgm:cxn modelId="{BA4AAF51-AB80-45F5-B665-2601E94BDCD3}" type="presOf" srcId="{ED16714F-0FEC-49BF-98B5-87CA74F077DC}" destId="{05712B67-59CD-4EEC-A5DE-6008EE90821A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70036266-C84B-4C38-92C0-20EF4851B94B}" type="presOf" srcId="{9DA34B3F-8B26-4833-B1C0-EC1FA5B6DA8E}" destId="{91E055A0-0CFD-4292-AD5F-A2F273C614E0}" srcOrd="0" destOrd="0" presId="urn:microsoft.com/office/officeart/2005/8/layout/hList9"/>
    <dgm:cxn modelId="{9835E136-5307-408B-B2CD-EF34E25E1815}" type="presOf" srcId="{ED16714F-0FEC-49BF-98B5-87CA74F077DC}" destId="{618B317D-BD54-4860-8F38-DC158C62432E}" srcOrd="0" destOrd="0" presId="urn:microsoft.com/office/officeart/2005/8/layout/hList9"/>
    <dgm:cxn modelId="{291E0673-A2AC-407F-9FE6-A808F87D2F7C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290AD7EB-FA72-460D-B773-7BA0EF76B0ED}" type="presOf" srcId="{7BEA6D00-680B-4B35-934F-9D13D6392098}" destId="{91F40AD2-C442-470D-B52C-FDFDC3AFE868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CAA4053D-A322-4971-8136-AE761C331B93}" type="presOf" srcId="{9DA34B3F-8B26-4833-B1C0-EC1FA5B6DA8E}" destId="{D410A727-0439-4C4A-BFE2-BD2A409E105D}" srcOrd="1" destOrd="0" presId="urn:microsoft.com/office/officeart/2005/8/layout/hList9"/>
    <dgm:cxn modelId="{632E766A-A109-4077-A416-7ED3A704B5BA}" type="presParOf" srcId="{91F40AD2-C442-470D-B52C-FDFDC3AFE868}" destId="{2CFD3B6A-E7AF-41CE-A7C6-8CCAC7F0BCF8}" srcOrd="0" destOrd="0" presId="urn:microsoft.com/office/officeart/2005/8/layout/hList9"/>
    <dgm:cxn modelId="{0822972A-6469-432B-A4E8-6CB87DB5C868}" type="presParOf" srcId="{91F40AD2-C442-470D-B52C-FDFDC3AFE868}" destId="{2418186D-8618-48D8-8550-DD2A3F70163E}" srcOrd="1" destOrd="0" presId="urn:microsoft.com/office/officeart/2005/8/layout/hList9"/>
    <dgm:cxn modelId="{38673E72-E4A7-4D21-937E-0D7734299267}" type="presParOf" srcId="{2418186D-8618-48D8-8550-DD2A3F70163E}" destId="{B30207F4-392A-4746-B462-5DCA91271A62}" srcOrd="0" destOrd="0" presId="urn:microsoft.com/office/officeart/2005/8/layout/hList9"/>
    <dgm:cxn modelId="{582EDC44-3B2D-4739-BF17-5C79DD55499E}" type="presParOf" srcId="{2418186D-8618-48D8-8550-DD2A3F70163E}" destId="{9D73CC21-FB2C-42CA-8145-5E0AD0D45361}" srcOrd="1" destOrd="0" presId="urn:microsoft.com/office/officeart/2005/8/layout/hList9"/>
    <dgm:cxn modelId="{AABE22BF-11B7-470E-B385-86E38469A108}" type="presParOf" srcId="{9D73CC21-FB2C-42CA-8145-5E0AD0D45361}" destId="{618B317D-BD54-4860-8F38-DC158C62432E}" srcOrd="0" destOrd="0" presId="urn:microsoft.com/office/officeart/2005/8/layout/hList9"/>
    <dgm:cxn modelId="{EEDBB988-8DE5-4774-B2CE-08DEF6B57149}" type="presParOf" srcId="{9D73CC21-FB2C-42CA-8145-5E0AD0D45361}" destId="{05712B67-59CD-4EEC-A5DE-6008EE90821A}" srcOrd="1" destOrd="0" presId="urn:microsoft.com/office/officeart/2005/8/layout/hList9"/>
    <dgm:cxn modelId="{9966F18A-700C-49F9-A4BF-E93153B252C8}" type="presParOf" srcId="{2418186D-8618-48D8-8550-DD2A3F70163E}" destId="{A0F19D9D-7CB3-40AD-8882-BE147C8832D8}" srcOrd="2" destOrd="0" presId="urn:microsoft.com/office/officeart/2005/8/layout/hList9"/>
    <dgm:cxn modelId="{0EC63A09-B90F-4664-85B6-E53D24469D5E}" type="presParOf" srcId="{A0F19D9D-7CB3-40AD-8882-BE147C8832D8}" destId="{91E055A0-0CFD-4292-AD5F-A2F273C614E0}" srcOrd="0" destOrd="0" presId="urn:microsoft.com/office/officeart/2005/8/layout/hList9"/>
    <dgm:cxn modelId="{CDB02013-0196-4D4B-A789-DF3C13FB4BFF}" type="presParOf" srcId="{A0F19D9D-7CB3-40AD-8882-BE147C8832D8}" destId="{D410A727-0439-4C4A-BFE2-BD2A409E105D}" srcOrd="1" destOrd="0" presId="urn:microsoft.com/office/officeart/2005/8/layout/hList9"/>
    <dgm:cxn modelId="{07853947-1287-4B59-9FD8-89A584BC028F}" type="presParOf" srcId="{91F40AD2-C442-470D-B52C-FDFDC3AFE868}" destId="{F4674744-DF37-4306-99B3-DCCDA879AB9D}" srcOrd="2" destOrd="0" presId="urn:microsoft.com/office/officeart/2005/8/layout/hList9"/>
    <dgm:cxn modelId="{5596D7F6-5DE9-4608-88C0-8134644C56ED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1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然依思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願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善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惡分限假立無表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無違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20302" custScaleY="64033" custLinFactNeighborX="-874" custLinFactNeighborY="-40499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36071" custLinFactNeighborX="-10903" custLinFactNeighborY="-54331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7744" custLinFactNeighborY="-1838"/>
      <dgm:spPr/>
      <dgm:t>
        <a:bodyPr/>
        <a:lstStyle/>
        <a:p>
          <a:endParaRPr lang="zh-TW" altLang="en-US"/>
        </a:p>
      </dgm:t>
    </dgm:pt>
  </dgm:ptLst>
  <dgm:cxnLst>
    <dgm:cxn modelId="{A0460974-4035-421F-9F06-774CE9D06A85}" type="presOf" srcId="{CD0CDEAD-597E-48DE-9EEB-8AC11B8B789F}" destId="{42C3FF70-220B-4C08-B34A-F90C001300F3}" srcOrd="0" destOrd="0" presId="urn:microsoft.com/office/officeart/2005/8/layout/hList9"/>
    <dgm:cxn modelId="{47907336-DB93-4C3B-8EA0-5E41E810091F}" type="presOf" srcId="{9DA34B3F-8B26-4833-B1C0-EC1FA5B6DA8E}" destId="{91E055A0-0CFD-4292-AD5F-A2F273C614E0}" srcOrd="0" destOrd="0" presId="urn:microsoft.com/office/officeart/2005/8/layout/hList9"/>
    <dgm:cxn modelId="{49C38449-03C5-421B-801D-39E8F9167D6A}" type="presOf" srcId="{ED16714F-0FEC-49BF-98B5-87CA74F077DC}" destId="{618B317D-BD54-4860-8F38-DC158C62432E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5FDF6937-6EFF-4436-A02B-6D628693BE9F}" type="presOf" srcId="{9DA34B3F-8B26-4833-B1C0-EC1FA5B6DA8E}" destId="{D410A727-0439-4C4A-BFE2-BD2A409E105D}" srcOrd="1" destOrd="0" presId="urn:microsoft.com/office/officeart/2005/8/layout/hList9"/>
    <dgm:cxn modelId="{05E60980-7E48-4684-A760-7076226B1D24}" type="presOf" srcId="{7BEA6D00-680B-4B35-934F-9D13D6392098}" destId="{91F40AD2-C442-470D-B52C-FDFDC3AFE868}" srcOrd="0" destOrd="0" presId="urn:microsoft.com/office/officeart/2005/8/layout/hList9"/>
    <dgm:cxn modelId="{24091963-06C8-497B-AFFD-B2D85A4B9B94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589B28AE-C521-44D6-B121-914EFB447FC3}" type="presParOf" srcId="{91F40AD2-C442-470D-B52C-FDFDC3AFE868}" destId="{2CFD3B6A-E7AF-41CE-A7C6-8CCAC7F0BCF8}" srcOrd="0" destOrd="0" presId="urn:microsoft.com/office/officeart/2005/8/layout/hList9"/>
    <dgm:cxn modelId="{99F09524-2DD7-4494-89CC-0250FDB7CDF6}" type="presParOf" srcId="{91F40AD2-C442-470D-B52C-FDFDC3AFE868}" destId="{2418186D-8618-48D8-8550-DD2A3F70163E}" srcOrd="1" destOrd="0" presId="urn:microsoft.com/office/officeart/2005/8/layout/hList9"/>
    <dgm:cxn modelId="{16FD9FAE-1288-4297-B824-C87EBBA8A003}" type="presParOf" srcId="{2418186D-8618-48D8-8550-DD2A3F70163E}" destId="{B30207F4-392A-4746-B462-5DCA91271A62}" srcOrd="0" destOrd="0" presId="urn:microsoft.com/office/officeart/2005/8/layout/hList9"/>
    <dgm:cxn modelId="{ED7BF808-7C14-40CA-BB38-C541E020C14B}" type="presParOf" srcId="{2418186D-8618-48D8-8550-DD2A3F70163E}" destId="{9D73CC21-FB2C-42CA-8145-5E0AD0D45361}" srcOrd="1" destOrd="0" presId="urn:microsoft.com/office/officeart/2005/8/layout/hList9"/>
    <dgm:cxn modelId="{56097989-DB8C-4EDB-894F-162697A39C19}" type="presParOf" srcId="{9D73CC21-FB2C-42CA-8145-5E0AD0D45361}" destId="{618B317D-BD54-4860-8F38-DC158C62432E}" srcOrd="0" destOrd="0" presId="urn:microsoft.com/office/officeart/2005/8/layout/hList9"/>
    <dgm:cxn modelId="{62796F2A-6FE5-409E-9A17-26D7E0A9C961}" type="presParOf" srcId="{9D73CC21-FB2C-42CA-8145-5E0AD0D45361}" destId="{05712B67-59CD-4EEC-A5DE-6008EE90821A}" srcOrd="1" destOrd="0" presId="urn:microsoft.com/office/officeart/2005/8/layout/hList9"/>
    <dgm:cxn modelId="{D8497767-F1D0-4B7B-ADD0-45B7571118D8}" type="presParOf" srcId="{2418186D-8618-48D8-8550-DD2A3F70163E}" destId="{A0F19D9D-7CB3-40AD-8882-BE147C8832D8}" srcOrd="2" destOrd="0" presId="urn:microsoft.com/office/officeart/2005/8/layout/hList9"/>
    <dgm:cxn modelId="{80FBC5C0-6B5A-4060-91C5-A5411CF2BB67}" type="presParOf" srcId="{A0F19D9D-7CB3-40AD-8882-BE147C8832D8}" destId="{91E055A0-0CFD-4292-AD5F-A2F273C614E0}" srcOrd="0" destOrd="0" presId="urn:microsoft.com/office/officeart/2005/8/layout/hList9"/>
    <dgm:cxn modelId="{94E8FD86-F92B-4754-8B4B-E74AB6E900D6}" type="presParOf" srcId="{A0F19D9D-7CB3-40AD-8882-BE147C8832D8}" destId="{D410A727-0439-4C4A-BFE2-BD2A409E105D}" srcOrd="1" destOrd="0" presId="urn:microsoft.com/office/officeart/2005/8/layout/hList9"/>
    <dgm:cxn modelId="{9A04E6F7-33D7-4BC2-AAB0-C142F1141EFA}" type="presParOf" srcId="{91F40AD2-C442-470D-B52C-FDFDC3AFE868}" destId="{F4674744-DF37-4306-99B3-DCCDA879AB9D}" srcOrd="2" destOrd="0" presId="urn:microsoft.com/office/officeart/2005/8/layout/hList9"/>
    <dgm:cxn modelId="{C45BEAF7-6D7C-4C08-ABED-81B1FBFE8D83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2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→謂此或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依發勝身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善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惡思種增長位假立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無違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311" custScaleY="44980" custLinFactNeighborX="-378" custLinFactNeighborY="-48321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36071" custLinFactNeighborX="-10903" custLinFactNeighborY="-54331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21435" custLinFactNeighborY="-2789"/>
      <dgm:spPr/>
      <dgm:t>
        <a:bodyPr/>
        <a:lstStyle/>
        <a:p>
          <a:endParaRPr lang="zh-TW" altLang="en-US"/>
        </a:p>
      </dgm:t>
    </dgm:pt>
  </dgm:ptLst>
  <dgm:cxnLst>
    <dgm:cxn modelId="{DD49A80A-D0BB-428D-A2FE-A08E543DE6AD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F91B1A1-1780-4F85-92C5-074D67115E1D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4D09E8DC-9172-49D5-87DA-994579A15E94}" type="presOf" srcId="{ED16714F-0FEC-49BF-98B5-87CA74F077DC}" destId="{05712B67-59CD-4EEC-A5DE-6008EE90821A}" srcOrd="1" destOrd="0" presId="urn:microsoft.com/office/officeart/2005/8/layout/hList9"/>
    <dgm:cxn modelId="{7C903C39-4427-4B7C-8030-3C2A324D9D3F}" type="presOf" srcId="{9DA34B3F-8B26-4833-B1C0-EC1FA5B6DA8E}" destId="{D410A727-0439-4C4A-BFE2-BD2A409E105D}" srcOrd="1" destOrd="0" presId="urn:microsoft.com/office/officeart/2005/8/layout/hList9"/>
    <dgm:cxn modelId="{F47FA45A-DBF1-455A-AC3C-2526033EFF1A}" type="presOf" srcId="{7BEA6D00-680B-4B35-934F-9D13D6392098}" destId="{91F40AD2-C442-470D-B52C-FDFDC3AFE868}" srcOrd="0" destOrd="0" presId="urn:microsoft.com/office/officeart/2005/8/layout/hList9"/>
    <dgm:cxn modelId="{AC9F2F8E-8C35-42F9-91AC-CA478AC0A1C3}" type="presOf" srcId="{ED16714F-0FEC-49BF-98B5-87CA74F077DC}" destId="{618B317D-BD54-4860-8F38-DC158C62432E}" srcOrd="0" destOrd="0" presId="urn:microsoft.com/office/officeart/2005/8/layout/hList9"/>
    <dgm:cxn modelId="{90358755-901D-46D9-AAC8-753566747BB7}" type="presParOf" srcId="{91F40AD2-C442-470D-B52C-FDFDC3AFE868}" destId="{2CFD3B6A-E7AF-41CE-A7C6-8CCAC7F0BCF8}" srcOrd="0" destOrd="0" presId="urn:microsoft.com/office/officeart/2005/8/layout/hList9"/>
    <dgm:cxn modelId="{BFF33AB4-5437-4F54-BF86-CBE11A3550B8}" type="presParOf" srcId="{91F40AD2-C442-470D-B52C-FDFDC3AFE868}" destId="{2418186D-8618-48D8-8550-DD2A3F70163E}" srcOrd="1" destOrd="0" presId="urn:microsoft.com/office/officeart/2005/8/layout/hList9"/>
    <dgm:cxn modelId="{A0371841-578C-4842-B5AC-A99450835888}" type="presParOf" srcId="{2418186D-8618-48D8-8550-DD2A3F70163E}" destId="{B30207F4-392A-4746-B462-5DCA91271A62}" srcOrd="0" destOrd="0" presId="urn:microsoft.com/office/officeart/2005/8/layout/hList9"/>
    <dgm:cxn modelId="{9ED55DF0-C4E0-4962-8D92-64A8E7A5589D}" type="presParOf" srcId="{2418186D-8618-48D8-8550-DD2A3F70163E}" destId="{9D73CC21-FB2C-42CA-8145-5E0AD0D45361}" srcOrd="1" destOrd="0" presId="urn:microsoft.com/office/officeart/2005/8/layout/hList9"/>
    <dgm:cxn modelId="{8410D08E-4E97-46A5-89A9-251BF481FA59}" type="presParOf" srcId="{9D73CC21-FB2C-42CA-8145-5E0AD0D45361}" destId="{618B317D-BD54-4860-8F38-DC158C62432E}" srcOrd="0" destOrd="0" presId="urn:microsoft.com/office/officeart/2005/8/layout/hList9"/>
    <dgm:cxn modelId="{C16885D8-335C-4E80-B4CE-EBB56BC070A8}" type="presParOf" srcId="{9D73CC21-FB2C-42CA-8145-5E0AD0D45361}" destId="{05712B67-59CD-4EEC-A5DE-6008EE90821A}" srcOrd="1" destOrd="0" presId="urn:microsoft.com/office/officeart/2005/8/layout/hList9"/>
    <dgm:cxn modelId="{87256077-2449-4600-8C51-3354F9386C91}" type="presParOf" srcId="{2418186D-8618-48D8-8550-DD2A3F70163E}" destId="{A0F19D9D-7CB3-40AD-8882-BE147C8832D8}" srcOrd="2" destOrd="0" presId="urn:microsoft.com/office/officeart/2005/8/layout/hList9"/>
    <dgm:cxn modelId="{6B37A127-441C-4231-AAB1-7BD3025850B5}" type="presParOf" srcId="{A0F19D9D-7CB3-40AD-8882-BE147C8832D8}" destId="{91E055A0-0CFD-4292-AD5F-A2F273C614E0}" srcOrd="0" destOrd="0" presId="urn:microsoft.com/office/officeart/2005/8/layout/hList9"/>
    <dgm:cxn modelId="{766145EF-F00B-43CE-897E-6B7CADF7EF22}" type="presParOf" srcId="{A0F19D9D-7CB3-40AD-8882-BE147C8832D8}" destId="{D410A727-0439-4C4A-BFE2-BD2A409E105D}" srcOrd="1" destOrd="0" presId="urn:microsoft.com/office/officeart/2005/8/layout/hList9"/>
    <dgm:cxn modelId="{E4035FFD-22E8-4DE3-AEAE-16FCA42D8962}" type="presParOf" srcId="{91F40AD2-C442-470D-B52C-FDFDC3AFE868}" destId="{F4674744-DF37-4306-99B3-DCCDA879AB9D}" srcOrd="2" destOrd="0" presId="urn:microsoft.com/office/officeart/2005/8/layout/hList9"/>
    <dgm:cxn modelId="{D403082F-D6B7-4A70-BC29-D9AB53A819FF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3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→謂此或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依發勝身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善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惡思種增長位假立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無違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311" custScaleY="44980" custLinFactNeighborX="-378" custLinFactNeighborY="-48321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36071" custLinFactNeighborX="-10903" custLinFactNeighborY="-54331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21435" custLinFactNeighborY="-2789"/>
      <dgm:spPr/>
      <dgm:t>
        <a:bodyPr/>
        <a:lstStyle/>
        <a:p>
          <a:endParaRPr lang="zh-TW" altLang="en-US"/>
        </a:p>
      </dgm:t>
    </dgm:pt>
  </dgm:ptLst>
  <dgm:cxnLst>
    <dgm:cxn modelId="{EA9F219F-3252-42F8-9692-F6BDEE03B70B}" type="presOf" srcId="{9DA34B3F-8B26-4833-B1C0-EC1FA5B6DA8E}" destId="{D410A727-0439-4C4A-BFE2-BD2A409E105D}" srcOrd="1" destOrd="0" presId="urn:microsoft.com/office/officeart/2005/8/layout/hList9"/>
    <dgm:cxn modelId="{D4EA48C5-D166-43C2-B680-6C27086D31A1}" type="presOf" srcId="{CD0CDEAD-597E-48DE-9EEB-8AC11B8B789F}" destId="{42C3FF70-220B-4C08-B34A-F90C001300F3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27BA8029-87B4-4666-BCED-77E3035C66E1}" type="presOf" srcId="{ED16714F-0FEC-49BF-98B5-87CA74F077DC}" destId="{05712B67-59CD-4EEC-A5DE-6008EE90821A}" srcOrd="1" destOrd="0" presId="urn:microsoft.com/office/officeart/2005/8/layout/hList9"/>
    <dgm:cxn modelId="{8214C5E4-9A31-43CB-8E22-0C64D48292E0}" type="presOf" srcId="{ED16714F-0FEC-49BF-98B5-87CA74F077DC}" destId="{618B317D-BD54-4860-8F38-DC158C62432E}" srcOrd="0" destOrd="0" presId="urn:microsoft.com/office/officeart/2005/8/layout/hList9"/>
    <dgm:cxn modelId="{FB11A200-C61A-4241-A218-E124F8A00E14}" type="presOf" srcId="{7BEA6D00-680B-4B35-934F-9D13D6392098}" destId="{91F40AD2-C442-470D-B52C-FDFDC3AFE868}" srcOrd="0" destOrd="0" presId="urn:microsoft.com/office/officeart/2005/8/layout/hList9"/>
    <dgm:cxn modelId="{FB39D186-474D-4C37-BE1F-5E8CB8D34F2A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36FC4704-85E5-4167-ACAF-0C7F8DD9CEE8}" type="presParOf" srcId="{91F40AD2-C442-470D-B52C-FDFDC3AFE868}" destId="{2CFD3B6A-E7AF-41CE-A7C6-8CCAC7F0BCF8}" srcOrd="0" destOrd="0" presId="urn:microsoft.com/office/officeart/2005/8/layout/hList9"/>
    <dgm:cxn modelId="{0B5B9094-6829-4891-A120-3E36A177CD53}" type="presParOf" srcId="{91F40AD2-C442-470D-B52C-FDFDC3AFE868}" destId="{2418186D-8618-48D8-8550-DD2A3F70163E}" srcOrd="1" destOrd="0" presId="urn:microsoft.com/office/officeart/2005/8/layout/hList9"/>
    <dgm:cxn modelId="{03909747-E43A-40C0-96C8-204CEC061979}" type="presParOf" srcId="{2418186D-8618-48D8-8550-DD2A3F70163E}" destId="{B30207F4-392A-4746-B462-5DCA91271A62}" srcOrd="0" destOrd="0" presId="urn:microsoft.com/office/officeart/2005/8/layout/hList9"/>
    <dgm:cxn modelId="{28541829-B81D-459A-A910-80CC0E86AEE5}" type="presParOf" srcId="{2418186D-8618-48D8-8550-DD2A3F70163E}" destId="{9D73CC21-FB2C-42CA-8145-5E0AD0D45361}" srcOrd="1" destOrd="0" presId="urn:microsoft.com/office/officeart/2005/8/layout/hList9"/>
    <dgm:cxn modelId="{2C47AC91-246A-407F-96F2-C6E3E521721B}" type="presParOf" srcId="{9D73CC21-FB2C-42CA-8145-5E0AD0D45361}" destId="{618B317D-BD54-4860-8F38-DC158C62432E}" srcOrd="0" destOrd="0" presId="urn:microsoft.com/office/officeart/2005/8/layout/hList9"/>
    <dgm:cxn modelId="{FDB0AE6F-C445-4B2E-9593-865D513DA2CB}" type="presParOf" srcId="{9D73CC21-FB2C-42CA-8145-5E0AD0D45361}" destId="{05712B67-59CD-4EEC-A5DE-6008EE90821A}" srcOrd="1" destOrd="0" presId="urn:microsoft.com/office/officeart/2005/8/layout/hList9"/>
    <dgm:cxn modelId="{3B390BE5-0368-4731-983D-84945CAD9840}" type="presParOf" srcId="{2418186D-8618-48D8-8550-DD2A3F70163E}" destId="{A0F19D9D-7CB3-40AD-8882-BE147C8832D8}" srcOrd="2" destOrd="0" presId="urn:microsoft.com/office/officeart/2005/8/layout/hList9"/>
    <dgm:cxn modelId="{BF1E82A4-FF03-4C37-BB84-7AA2AF0D5BCD}" type="presParOf" srcId="{A0F19D9D-7CB3-40AD-8882-BE147C8832D8}" destId="{91E055A0-0CFD-4292-AD5F-A2F273C614E0}" srcOrd="0" destOrd="0" presId="urn:microsoft.com/office/officeart/2005/8/layout/hList9"/>
    <dgm:cxn modelId="{6E7FA24B-C002-4AD7-97C3-1E5454CA8500}" type="presParOf" srcId="{A0F19D9D-7CB3-40AD-8882-BE147C8832D8}" destId="{D410A727-0439-4C4A-BFE2-BD2A409E105D}" srcOrd="1" destOrd="0" presId="urn:microsoft.com/office/officeart/2005/8/layout/hList9"/>
    <dgm:cxn modelId="{95D884AC-4B5B-48FF-9352-7DA1C9286740}" type="presParOf" srcId="{91F40AD2-C442-470D-B52C-FDFDC3AFE868}" destId="{F4674744-DF37-4306-99B3-DCCDA879AB9D}" srcOrd="2" destOrd="0" presId="urn:microsoft.com/office/officeart/2005/8/layout/hList9"/>
    <dgm:cxn modelId="{8F8907A7-C70A-4950-9C28-CC376EFE3871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→謂此或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依發勝身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善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惡思種增長位假立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無違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311" custScaleY="63612" custLinFactNeighborX="-9307" custLinFactNeighborY="-45330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36071" custLinFactNeighborX="-10903" custLinFactNeighborY="-54331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31499" custLinFactNeighborY="12226"/>
      <dgm:spPr/>
      <dgm:t>
        <a:bodyPr/>
        <a:lstStyle/>
        <a:p>
          <a:endParaRPr lang="zh-TW" altLang="en-US"/>
        </a:p>
      </dgm:t>
    </dgm:pt>
  </dgm:ptLst>
  <dgm:cxnLst>
    <dgm:cxn modelId="{9945947E-1361-474F-86CD-031D18A8E45E}" type="presOf" srcId="{CD0CDEAD-597E-48DE-9EEB-8AC11B8B789F}" destId="{42C3FF70-220B-4C08-B34A-F90C001300F3}" srcOrd="0" destOrd="0" presId="urn:microsoft.com/office/officeart/2005/8/layout/hList9"/>
    <dgm:cxn modelId="{4CA17471-E602-469E-96F0-98892603D371}" type="presOf" srcId="{7BEA6D00-680B-4B35-934F-9D13D6392098}" destId="{91F40AD2-C442-470D-B52C-FDFDC3AFE868}" srcOrd="0" destOrd="0" presId="urn:microsoft.com/office/officeart/2005/8/layout/hList9"/>
    <dgm:cxn modelId="{8CA234C2-9BBF-44ED-BF0C-6010A99BB2B1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1B57ABB6-2AC4-4676-9487-A87D94B8EDB6}" type="presOf" srcId="{ED16714F-0FEC-49BF-98B5-87CA74F077DC}" destId="{618B317D-BD54-4860-8F38-DC158C62432E}" srcOrd="0" destOrd="0" presId="urn:microsoft.com/office/officeart/2005/8/layout/hList9"/>
    <dgm:cxn modelId="{8564B8E8-5695-446A-9726-9DC9738A8C4E}" type="presOf" srcId="{9DA34B3F-8B26-4833-B1C0-EC1FA5B6DA8E}" destId="{D410A727-0439-4C4A-BFE2-BD2A409E105D}" srcOrd="1" destOrd="0" presId="urn:microsoft.com/office/officeart/2005/8/layout/hList9"/>
    <dgm:cxn modelId="{90374FA2-FAD7-447D-A731-DF10E1F0EA25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793E5A13-50D4-4CD8-B3DF-D7D77421F235}" type="presParOf" srcId="{91F40AD2-C442-470D-B52C-FDFDC3AFE868}" destId="{2CFD3B6A-E7AF-41CE-A7C6-8CCAC7F0BCF8}" srcOrd="0" destOrd="0" presId="urn:microsoft.com/office/officeart/2005/8/layout/hList9"/>
    <dgm:cxn modelId="{375A3748-BBCC-420D-A7DA-7A221BE30228}" type="presParOf" srcId="{91F40AD2-C442-470D-B52C-FDFDC3AFE868}" destId="{2418186D-8618-48D8-8550-DD2A3F70163E}" srcOrd="1" destOrd="0" presId="urn:microsoft.com/office/officeart/2005/8/layout/hList9"/>
    <dgm:cxn modelId="{86352259-BC36-4755-A11C-DF967CC63B9B}" type="presParOf" srcId="{2418186D-8618-48D8-8550-DD2A3F70163E}" destId="{B30207F4-392A-4746-B462-5DCA91271A62}" srcOrd="0" destOrd="0" presId="urn:microsoft.com/office/officeart/2005/8/layout/hList9"/>
    <dgm:cxn modelId="{A5E2F6A9-49A3-4C7B-AE63-44DC42DC792E}" type="presParOf" srcId="{2418186D-8618-48D8-8550-DD2A3F70163E}" destId="{9D73CC21-FB2C-42CA-8145-5E0AD0D45361}" srcOrd="1" destOrd="0" presId="urn:microsoft.com/office/officeart/2005/8/layout/hList9"/>
    <dgm:cxn modelId="{B914FA78-044A-4391-85BB-1FF840EA17DC}" type="presParOf" srcId="{9D73CC21-FB2C-42CA-8145-5E0AD0D45361}" destId="{618B317D-BD54-4860-8F38-DC158C62432E}" srcOrd="0" destOrd="0" presId="urn:microsoft.com/office/officeart/2005/8/layout/hList9"/>
    <dgm:cxn modelId="{86B273D9-7A25-42A0-8BA4-6D6F518F06C1}" type="presParOf" srcId="{9D73CC21-FB2C-42CA-8145-5E0AD0D45361}" destId="{05712B67-59CD-4EEC-A5DE-6008EE90821A}" srcOrd="1" destOrd="0" presId="urn:microsoft.com/office/officeart/2005/8/layout/hList9"/>
    <dgm:cxn modelId="{EB9C35E4-600A-42A5-9030-42BECF49306D}" type="presParOf" srcId="{2418186D-8618-48D8-8550-DD2A3F70163E}" destId="{A0F19D9D-7CB3-40AD-8882-BE147C8832D8}" srcOrd="2" destOrd="0" presId="urn:microsoft.com/office/officeart/2005/8/layout/hList9"/>
    <dgm:cxn modelId="{92ADDE8F-ED70-4721-A303-D75A9BC09952}" type="presParOf" srcId="{A0F19D9D-7CB3-40AD-8882-BE147C8832D8}" destId="{91E055A0-0CFD-4292-AD5F-A2F273C614E0}" srcOrd="0" destOrd="0" presId="urn:microsoft.com/office/officeart/2005/8/layout/hList9"/>
    <dgm:cxn modelId="{623480C3-B937-4C72-AE9F-E9BDA95C02C8}" type="presParOf" srcId="{A0F19D9D-7CB3-40AD-8882-BE147C8832D8}" destId="{D410A727-0439-4C4A-BFE2-BD2A409E105D}" srcOrd="1" destOrd="0" presId="urn:microsoft.com/office/officeart/2005/8/layout/hList9"/>
    <dgm:cxn modelId="{FE10EB93-F45E-408F-8271-913F663A02CB}" type="presParOf" srcId="{91F40AD2-C442-470D-B52C-FDFDC3AFE868}" destId="{F4674744-DF37-4306-99B3-DCCDA879AB9D}" srcOrd="2" destOrd="0" presId="urn:microsoft.com/office/officeart/2005/8/layout/hList9"/>
    <dgm:cxn modelId="{BF4F1532-0928-4965-AFFB-087D6FA91645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5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→謂此或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依發勝身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善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惡思種增長位假立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無違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311" custScaleY="63612" custLinFactNeighborX="-9307" custLinFactNeighborY="-45330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36071" custLinFactNeighborX="-10903" custLinFactNeighborY="-54331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31499" custLinFactNeighborY="12226"/>
      <dgm:spPr/>
      <dgm:t>
        <a:bodyPr/>
        <a:lstStyle/>
        <a:p>
          <a:endParaRPr lang="zh-TW" altLang="en-US"/>
        </a:p>
      </dgm:t>
    </dgm:pt>
  </dgm:ptLst>
  <dgm:cxnLst>
    <dgm:cxn modelId="{EFFB03F4-FEDF-4C2A-B674-953FAAB8CF4D}" type="presOf" srcId="{ED16714F-0FEC-49BF-98B5-87CA74F077DC}" destId="{05712B67-59CD-4EEC-A5DE-6008EE90821A}" srcOrd="1" destOrd="0" presId="urn:microsoft.com/office/officeart/2005/8/layout/hList9"/>
    <dgm:cxn modelId="{39FAC686-B476-41D6-AAF5-836FED8081EE}" type="presOf" srcId="{ED16714F-0FEC-49BF-98B5-87CA74F077DC}" destId="{618B317D-BD54-4860-8F38-DC158C62432E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E0E10B74-90DD-4D5D-A708-23648A0F185D}" type="presOf" srcId="{7BEA6D00-680B-4B35-934F-9D13D6392098}" destId="{91F40AD2-C442-470D-B52C-FDFDC3AFE868}" srcOrd="0" destOrd="0" presId="urn:microsoft.com/office/officeart/2005/8/layout/hList9"/>
    <dgm:cxn modelId="{A8D2D545-0F1E-4AD1-A4A8-65A084D8015D}" type="presOf" srcId="{CD0CDEAD-597E-48DE-9EEB-8AC11B8B789F}" destId="{42C3FF70-220B-4C08-B34A-F90C001300F3}" srcOrd="0" destOrd="0" presId="urn:microsoft.com/office/officeart/2005/8/layout/hList9"/>
    <dgm:cxn modelId="{8E21D198-A40F-44A1-A270-C15119923397}" type="presOf" srcId="{9DA34B3F-8B26-4833-B1C0-EC1FA5B6DA8E}" destId="{D410A727-0439-4C4A-BFE2-BD2A409E105D}" srcOrd="1" destOrd="0" presId="urn:microsoft.com/office/officeart/2005/8/layout/hList9"/>
    <dgm:cxn modelId="{1863F096-278B-47F6-8AD2-B6A7836B7D47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58A7E58C-CC3C-4A41-A85A-A934F350E5BB}" type="presParOf" srcId="{91F40AD2-C442-470D-B52C-FDFDC3AFE868}" destId="{2CFD3B6A-E7AF-41CE-A7C6-8CCAC7F0BCF8}" srcOrd="0" destOrd="0" presId="urn:microsoft.com/office/officeart/2005/8/layout/hList9"/>
    <dgm:cxn modelId="{0FCCFD91-7610-4E52-BBB2-39EFC04C49C7}" type="presParOf" srcId="{91F40AD2-C442-470D-B52C-FDFDC3AFE868}" destId="{2418186D-8618-48D8-8550-DD2A3F70163E}" srcOrd="1" destOrd="0" presId="urn:microsoft.com/office/officeart/2005/8/layout/hList9"/>
    <dgm:cxn modelId="{76CD93E6-760D-4F25-B60C-A4CD50FED38E}" type="presParOf" srcId="{2418186D-8618-48D8-8550-DD2A3F70163E}" destId="{B30207F4-392A-4746-B462-5DCA91271A62}" srcOrd="0" destOrd="0" presId="urn:microsoft.com/office/officeart/2005/8/layout/hList9"/>
    <dgm:cxn modelId="{7D6FAF52-774B-44E4-AFCA-8F7EEBEF5D83}" type="presParOf" srcId="{2418186D-8618-48D8-8550-DD2A3F70163E}" destId="{9D73CC21-FB2C-42CA-8145-5E0AD0D45361}" srcOrd="1" destOrd="0" presId="urn:microsoft.com/office/officeart/2005/8/layout/hList9"/>
    <dgm:cxn modelId="{24B326EE-1153-4945-8853-DDAE5E3CAEC0}" type="presParOf" srcId="{9D73CC21-FB2C-42CA-8145-5E0AD0D45361}" destId="{618B317D-BD54-4860-8F38-DC158C62432E}" srcOrd="0" destOrd="0" presId="urn:microsoft.com/office/officeart/2005/8/layout/hList9"/>
    <dgm:cxn modelId="{F963A48C-56F1-4F44-AFDB-009F83E03DA7}" type="presParOf" srcId="{9D73CC21-FB2C-42CA-8145-5E0AD0D45361}" destId="{05712B67-59CD-4EEC-A5DE-6008EE90821A}" srcOrd="1" destOrd="0" presId="urn:microsoft.com/office/officeart/2005/8/layout/hList9"/>
    <dgm:cxn modelId="{04BD5137-466F-4FBA-AAFA-C340B3450D53}" type="presParOf" srcId="{2418186D-8618-48D8-8550-DD2A3F70163E}" destId="{A0F19D9D-7CB3-40AD-8882-BE147C8832D8}" srcOrd="2" destOrd="0" presId="urn:microsoft.com/office/officeart/2005/8/layout/hList9"/>
    <dgm:cxn modelId="{493A482A-CAA7-4D2C-AB3A-AABBF2452FD4}" type="presParOf" srcId="{A0F19D9D-7CB3-40AD-8882-BE147C8832D8}" destId="{91E055A0-0CFD-4292-AD5F-A2F273C614E0}" srcOrd="0" destOrd="0" presId="urn:microsoft.com/office/officeart/2005/8/layout/hList9"/>
    <dgm:cxn modelId="{0DDD51F4-7329-4578-BDBD-8B4D1F13E866}" type="presParOf" srcId="{A0F19D9D-7CB3-40AD-8882-BE147C8832D8}" destId="{D410A727-0439-4C4A-BFE2-BD2A409E105D}" srcOrd="1" destOrd="0" presId="urn:microsoft.com/office/officeart/2005/8/layout/hList9"/>
    <dgm:cxn modelId="{41568577-6CA2-49F1-A7D8-0B7B0E378072}" type="presParOf" srcId="{91F40AD2-C442-470D-B52C-FDFDC3AFE868}" destId="{F4674744-DF37-4306-99B3-DCCDA879AB9D}" srcOrd="2" destOrd="0" presId="urn:microsoft.com/office/officeart/2005/8/layout/hList9"/>
    <dgm:cxn modelId="{4680A91C-E76E-4D54-ADD1-AC08E32F5F26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→謂此或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依定中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止身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語惡現行思立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假有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311" custScaleY="63612" custLinFactNeighborX="-9307" custLinFactNeighborY="-45330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36071" custLinFactNeighborX="-10903" custLinFactNeighborY="-54331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28943" custLinFactNeighborY="13159"/>
      <dgm:spPr/>
      <dgm:t>
        <a:bodyPr/>
        <a:lstStyle/>
        <a:p>
          <a:endParaRPr lang="zh-TW" altLang="en-US"/>
        </a:p>
      </dgm:t>
    </dgm:pt>
  </dgm:ptLst>
  <dgm:cxnLst>
    <dgm:cxn modelId="{4269004A-FE3C-4DAC-A4A4-325A93C01DFF}" type="presOf" srcId="{9DA34B3F-8B26-4833-B1C0-EC1FA5B6DA8E}" destId="{D410A727-0439-4C4A-BFE2-BD2A409E105D}" srcOrd="1" destOrd="0" presId="urn:microsoft.com/office/officeart/2005/8/layout/hList9"/>
    <dgm:cxn modelId="{A218175E-FF15-4586-A9B6-037E1849B734}" type="presOf" srcId="{ED16714F-0FEC-49BF-98B5-87CA74F077DC}" destId="{618B317D-BD54-4860-8F38-DC158C62432E}" srcOrd="0" destOrd="0" presId="urn:microsoft.com/office/officeart/2005/8/layout/hList9"/>
    <dgm:cxn modelId="{F246A512-47BE-4806-A0CE-53757CC7E9BE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44DE94E5-CEE2-4BEB-8ECA-AAAC24064421}" type="presOf" srcId="{CD0CDEAD-597E-48DE-9EEB-8AC11B8B789F}" destId="{42C3FF70-220B-4C08-B34A-F90C001300F3}" srcOrd="0" destOrd="0" presId="urn:microsoft.com/office/officeart/2005/8/layout/hList9"/>
    <dgm:cxn modelId="{8A58F106-3692-4010-B980-85281D966FFC}" type="presOf" srcId="{7BEA6D00-680B-4B35-934F-9D13D6392098}" destId="{91F40AD2-C442-470D-B52C-FDFDC3AFE868}" srcOrd="0" destOrd="0" presId="urn:microsoft.com/office/officeart/2005/8/layout/hList9"/>
    <dgm:cxn modelId="{ABA904CE-2FDE-435D-960C-89206E48E02D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C558BFF6-8E58-4994-896E-87A4D7430A43}" type="presParOf" srcId="{91F40AD2-C442-470D-B52C-FDFDC3AFE868}" destId="{2CFD3B6A-E7AF-41CE-A7C6-8CCAC7F0BCF8}" srcOrd="0" destOrd="0" presId="urn:microsoft.com/office/officeart/2005/8/layout/hList9"/>
    <dgm:cxn modelId="{7816A170-C57D-45BC-AAB0-799F315F481F}" type="presParOf" srcId="{91F40AD2-C442-470D-B52C-FDFDC3AFE868}" destId="{2418186D-8618-48D8-8550-DD2A3F70163E}" srcOrd="1" destOrd="0" presId="urn:microsoft.com/office/officeart/2005/8/layout/hList9"/>
    <dgm:cxn modelId="{82E0F2B1-7E88-4750-9D02-5A7501DBC41E}" type="presParOf" srcId="{2418186D-8618-48D8-8550-DD2A3F70163E}" destId="{B30207F4-392A-4746-B462-5DCA91271A62}" srcOrd="0" destOrd="0" presId="urn:microsoft.com/office/officeart/2005/8/layout/hList9"/>
    <dgm:cxn modelId="{07280532-59EC-4D56-B716-0607C4B5FF99}" type="presParOf" srcId="{2418186D-8618-48D8-8550-DD2A3F70163E}" destId="{9D73CC21-FB2C-42CA-8145-5E0AD0D45361}" srcOrd="1" destOrd="0" presId="urn:microsoft.com/office/officeart/2005/8/layout/hList9"/>
    <dgm:cxn modelId="{BCD63868-AEA3-4B6E-9243-F8D93BB6425D}" type="presParOf" srcId="{9D73CC21-FB2C-42CA-8145-5E0AD0D45361}" destId="{618B317D-BD54-4860-8F38-DC158C62432E}" srcOrd="0" destOrd="0" presId="urn:microsoft.com/office/officeart/2005/8/layout/hList9"/>
    <dgm:cxn modelId="{9E968179-8E09-431D-B88A-F8C9971DF1AF}" type="presParOf" srcId="{9D73CC21-FB2C-42CA-8145-5E0AD0D45361}" destId="{05712B67-59CD-4EEC-A5DE-6008EE90821A}" srcOrd="1" destOrd="0" presId="urn:microsoft.com/office/officeart/2005/8/layout/hList9"/>
    <dgm:cxn modelId="{31322207-6B49-44A1-B009-CC331060C66D}" type="presParOf" srcId="{2418186D-8618-48D8-8550-DD2A3F70163E}" destId="{A0F19D9D-7CB3-40AD-8882-BE147C8832D8}" srcOrd="2" destOrd="0" presId="urn:microsoft.com/office/officeart/2005/8/layout/hList9"/>
    <dgm:cxn modelId="{C35E9663-9C83-428A-8624-29E749B4F54E}" type="presParOf" srcId="{A0F19D9D-7CB3-40AD-8882-BE147C8832D8}" destId="{91E055A0-0CFD-4292-AD5F-A2F273C614E0}" srcOrd="0" destOrd="0" presId="urn:microsoft.com/office/officeart/2005/8/layout/hList9"/>
    <dgm:cxn modelId="{1113D34C-B37F-47CC-BEA8-7C2520D51AF2}" type="presParOf" srcId="{A0F19D9D-7CB3-40AD-8882-BE147C8832D8}" destId="{D410A727-0439-4C4A-BFE2-BD2A409E105D}" srcOrd="1" destOrd="0" presId="urn:microsoft.com/office/officeart/2005/8/layout/hList9"/>
    <dgm:cxn modelId="{4518AF72-2CB5-44FA-94FE-84029804DB48}" type="presParOf" srcId="{91F40AD2-C442-470D-B52C-FDFDC3AFE868}" destId="{F4674744-DF37-4306-99B3-DCCDA879AB9D}" srcOrd="2" destOrd="0" presId="urn:microsoft.com/office/officeart/2005/8/layout/hList9"/>
    <dgm:cxn modelId="{7FB75CFB-B2D0-458B-A954-7DB3FCD28C74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定共戒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△三聚戒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攝律儀戒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又名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靜慮生律儀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endParaRPr lang="en-US" altLang="zh-TW" sz="18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入初禪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二禪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等諸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禪定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→則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禪定共生              自然防非止惡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戒體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口所作盡契律儀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53034" custLinFactNeighborX="-874" custLinFactNeighborY="-40499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40501" custScaleY="160232" custLinFactNeighborX="-10993" custLinFactNeighborY="-4487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6486" custLinFactNeighborY="18177"/>
      <dgm:spPr/>
      <dgm:t>
        <a:bodyPr/>
        <a:lstStyle/>
        <a:p>
          <a:endParaRPr lang="zh-TW" altLang="en-US"/>
        </a:p>
      </dgm:t>
    </dgm:pt>
  </dgm:ptLst>
  <dgm:cxnLst>
    <dgm:cxn modelId="{CE22D22D-449E-49D1-90E3-311164AB8BF6}" type="presOf" srcId="{9DA34B3F-8B26-4833-B1C0-EC1FA5B6DA8E}" destId="{D410A727-0439-4C4A-BFE2-BD2A409E105D}" srcOrd="1" destOrd="0" presId="urn:microsoft.com/office/officeart/2005/8/layout/hList9"/>
    <dgm:cxn modelId="{565AB534-FC29-4C56-B5B2-FBB8D7D63F31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85FD077F-39B4-4971-9185-7740E310ED77}" type="presOf" srcId="{9DA34B3F-8B26-4833-B1C0-EC1FA5B6DA8E}" destId="{91E055A0-0CFD-4292-AD5F-A2F273C614E0}" srcOrd="0" destOrd="0" presId="urn:microsoft.com/office/officeart/2005/8/layout/hList9"/>
    <dgm:cxn modelId="{8E4E4CB4-683A-49F5-98E3-9928602B456D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8085D52E-8303-46C6-9D1E-9FF64C1A2CA7}" type="presOf" srcId="{ED16714F-0FEC-49BF-98B5-87CA74F077DC}" destId="{618B317D-BD54-4860-8F38-DC158C62432E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5B40A0E1-3E78-4FED-8FB4-DC5B23B42556}" type="presOf" srcId="{CD0CDEAD-597E-48DE-9EEB-8AC11B8B789F}" destId="{42C3FF70-220B-4C08-B34A-F90C001300F3}" srcOrd="0" destOrd="0" presId="urn:microsoft.com/office/officeart/2005/8/layout/hList9"/>
    <dgm:cxn modelId="{9E3813CE-2B5E-40A6-88A1-A8CC34DF8E84}" type="presParOf" srcId="{91F40AD2-C442-470D-B52C-FDFDC3AFE868}" destId="{2CFD3B6A-E7AF-41CE-A7C6-8CCAC7F0BCF8}" srcOrd="0" destOrd="0" presId="urn:microsoft.com/office/officeart/2005/8/layout/hList9"/>
    <dgm:cxn modelId="{00300324-21F6-41DF-A34A-A6222F023720}" type="presParOf" srcId="{91F40AD2-C442-470D-B52C-FDFDC3AFE868}" destId="{2418186D-8618-48D8-8550-DD2A3F70163E}" srcOrd="1" destOrd="0" presId="urn:microsoft.com/office/officeart/2005/8/layout/hList9"/>
    <dgm:cxn modelId="{D14779EA-C566-45D4-A1D4-60A2091B3115}" type="presParOf" srcId="{2418186D-8618-48D8-8550-DD2A3F70163E}" destId="{B30207F4-392A-4746-B462-5DCA91271A62}" srcOrd="0" destOrd="0" presId="urn:microsoft.com/office/officeart/2005/8/layout/hList9"/>
    <dgm:cxn modelId="{599707BD-437D-4732-B0E5-693550FA1BBA}" type="presParOf" srcId="{2418186D-8618-48D8-8550-DD2A3F70163E}" destId="{9D73CC21-FB2C-42CA-8145-5E0AD0D45361}" srcOrd="1" destOrd="0" presId="urn:microsoft.com/office/officeart/2005/8/layout/hList9"/>
    <dgm:cxn modelId="{72B1131C-5279-4D5F-979C-13DBE03D457D}" type="presParOf" srcId="{9D73CC21-FB2C-42CA-8145-5E0AD0D45361}" destId="{618B317D-BD54-4860-8F38-DC158C62432E}" srcOrd="0" destOrd="0" presId="urn:microsoft.com/office/officeart/2005/8/layout/hList9"/>
    <dgm:cxn modelId="{26D29E7F-B7BA-41B3-95D7-18D5DBF26112}" type="presParOf" srcId="{9D73CC21-FB2C-42CA-8145-5E0AD0D45361}" destId="{05712B67-59CD-4EEC-A5DE-6008EE90821A}" srcOrd="1" destOrd="0" presId="urn:microsoft.com/office/officeart/2005/8/layout/hList9"/>
    <dgm:cxn modelId="{558464BE-007F-4A00-BCAA-56C7041F237D}" type="presParOf" srcId="{2418186D-8618-48D8-8550-DD2A3F70163E}" destId="{A0F19D9D-7CB3-40AD-8882-BE147C8832D8}" srcOrd="2" destOrd="0" presId="urn:microsoft.com/office/officeart/2005/8/layout/hList9"/>
    <dgm:cxn modelId="{534AC1FA-253C-487B-98AA-126FF67EE579}" type="presParOf" srcId="{A0F19D9D-7CB3-40AD-8882-BE147C8832D8}" destId="{91E055A0-0CFD-4292-AD5F-A2F273C614E0}" srcOrd="0" destOrd="0" presId="urn:microsoft.com/office/officeart/2005/8/layout/hList9"/>
    <dgm:cxn modelId="{ED6576F6-DF9B-4C07-B0DF-6691C81264B2}" type="presParOf" srcId="{A0F19D9D-7CB3-40AD-8882-BE147C8832D8}" destId="{D410A727-0439-4C4A-BFE2-BD2A409E105D}" srcOrd="1" destOrd="0" presId="urn:microsoft.com/office/officeart/2005/8/layout/hList9"/>
    <dgm:cxn modelId="{E7A22DC3-6978-4C98-8027-BE4E428B5C22}" type="presParOf" srcId="{91F40AD2-C442-470D-B52C-FDFDC3AFE868}" destId="{F4674744-DF37-4306-99B3-DCCDA879AB9D}" srcOrd="2" destOrd="0" presId="urn:microsoft.com/office/officeart/2005/8/layout/hList9"/>
    <dgm:cxn modelId="{831C7510-5186-475F-B0B2-D3BAEC6955DB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8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道共戒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△三聚戒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攝律儀戒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又名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無漏律儀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endParaRPr lang="en-US" altLang="zh-TW" sz="18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三乘聖者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色界所發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無漏定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→則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無漏智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共於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身中                          自發得防非止惡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戒體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律儀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無漏律儀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又名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共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戒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口無漏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律儀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無漏道共生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無漏道共滅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道共戒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53034" custLinFactNeighborX="-340" custLinFactNeighborY="-21537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85510" custScaleY="242378" custLinFactNeighborX="-12798" custLinFactNeighborY="-25195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7680" custScaleY="46069" custLinFactNeighborX="-93918" custLinFactNeighborY="9113"/>
      <dgm:spPr/>
      <dgm:t>
        <a:bodyPr/>
        <a:lstStyle/>
        <a:p>
          <a:endParaRPr lang="zh-TW" altLang="en-US"/>
        </a:p>
      </dgm:t>
    </dgm:pt>
  </dgm:ptLst>
  <dgm:cxnLst>
    <dgm:cxn modelId="{0FBC6E42-8137-4DA8-BBCC-7DD87C4CCED5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E9B188EA-5E69-4692-9228-7832D9904DEB}" type="presOf" srcId="{9DA34B3F-8B26-4833-B1C0-EC1FA5B6DA8E}" destId="{91E055A0-0CFD-4292-AD5F-A2F273C614E0}" srcOrd="0" destOrd="0" presId="urn:microsoft.com/office/officeart/2005/8/layout/hList9"/>
    <dgm:cxn modelId="{A6A7D1EB-B5C5-4DA2-8706-EAF82649C152}" type="presOf" srcId="{ED16714F-0FEC-49BF-98B5-87CA74F077DC}" destId="{05712B67-59CD-4EEC-A5DE-6008EE90821A}" srcOrd="1" destOrd="0" presId="urn:microsoft.com/office/officeart/2005/8/layout/hList9"/>
    <dgm:cxn modelId="{3065AB27-862F-40F7-A312-52B3CDBE4EB0}" type="presOf" srcId="{9DA34B3F-8B26-4833-B1C0-EC1FA5B6DA8E}" destId="{D410A727-0439-4C4A-BFE2-BD2A409E105D}" srcOrd="1" destOrd="0" presId="urn:microsoft.com/office/officeart/2005/8/layout/hList9"/>
    <dgm:cxn modelId="{CC43F874-777C-4E24-856B-FC42EE946404}" type="presOf" srcId="{ED16714F-0FEC-49BF-98B5-87CA74F077DC}" destId="{618B317D-BD54-4860-8F38-DC158C62432E}" srcOrd="0" destOrd="0" presId="urn:microsoft.com/office/officeart/2005/8/layout/hList9"/>
    <dgm:cxn modelId="{706FD6D9-6E2A-4468-893D-B3D2CBC5AEDF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EF4C59D0-7C23-4AF4-84E5-DF45836530A2}" type="presParOf" srcId="{91F40AD2-C442-470D-B52C-FDFDC3AFE868}" destId="{2CFD3B6A-E7AF-41CE-A7C6-8CCAC7F0BCF8}" srcOrd="0" destOrd="0" presId="urn:microsoft.com/office/officeart/2005/8/layout/hList9"/>
    <dgm:cxn modelId="{6DACD06B-5FBF-41EF-829E-C382EE5AF266}" type="presParOf" srcId="{91F40AD2-C442-470D-B52C-FDFDC3AFE868}" destId="{2418186D-8618-48D8-8550-DD2A3F70163E}" srcOrd="1" destOrd="0" presId="urn:microsoft.com/office/officeart/2005/8/layout/hList9"/>
    <dgm:cxn modelId="{94C6B724-04E5-4004-A8E7-78283EBCBA66}" type="presParOf" srcId="{2418186D-8618-48D8-8550-DD2A3F70163E}" destId="{B30207F4-392A-4746-B462-5DCA91271A62}" srcOrd="0" destOrd="0" presId="urn:microsoft.com/office/officeart/2005/8/layout/hList9"/>
    <dgm:cxn modelId="{BAA8480A-9C6E-441A-ADD3-4151A7FC2427}" type="presParOf" srcId="{2418186D-8618-48D8-8550-DD2A3F70163E}" destId="{9D73CC21-FB2C-42CA-8145-5E0AD0D45361}" srcOrd="1" destOrd="0" presId="urn:microsoft.com/office/officeart/2005/8/layout/hList9"/>
    <dgm:cxn modelId="{B8908EDF-7CA0-426B-9A1C-F3B2F41C0A8C}" type="presParOf" srcId="{9D73CC21-FB2C-42CA-8145-5E0AD0D45361}" destId="{618B317D-BD54-4860-8F38-DC158C62432E}" srcOrd="0" destOrd="0" presId="urn:microsoft.com/office/officeart/2005/8/layout/hList9"/>
    <dgm:cxn modelId="{A4F643FE-06C3-4A90-8AA8-3643B5F7D8A9}" type="presParOf" srcId="{9D73CC21-FB2C-42CA-8145-5E0AD0D45361}" destId="{05712B67-59CD-4EEC-A5DE-6008EE90821A}" srcOrd="1" destOrd="0" presId="urn:microsoft.com/office/officeart/2005/8/layout/hList9"/>
    <dgm:cxn modelId="{411B3037-634C-4077-A558-93159C43C552}" type="presParOf" srcId="{2418186D-8618-48D8-8550-DD2A3F70163E}" destId="{A0F19D9D-7CB3-40AD-8882-BE147C8832D8}" srcOrd="2" destOrd="0" presId="urn:microsoft.com/office/officeart/2005/8/layout/hList9"/>
    <dgm:cxn modelId="{3F5E7287-9A52-495C-A8B9-628C17ED76DD}" type="presParOf" srcId="{A0F19D9D-7CB3-40AD-8882-BE147C8832D8}" destId="{91E055A0-0CFD-4292-AD5F-A2F273C614E0}" srcOrd="0" destOrd="0" presId="urn:microsoft.com/office/officeart/2005/8/layout/hList9"/>
    <dgm:cxn modelId="{8C34165F-2877-48F7-9759-DFE335BB2A57}" type="presParOf" srcId="{A0F19D9D-7CB3-40AD-8882-BE147C8832D8}" destId="{D410A727-0439-4C4A-BFE2-BD2A409E105D}" srcOrd="1" destOrd="0" presId="urn:microsoft.com/office/officeart/2005/8/layout/hList9"/>
    <dgm:cxn modelId="{2B2E8AF7-B67F-4668-BB19-4A52924B5C9F}" type="presParOf" srcId="{91F40AD2-C442-470D-B52C-FDFDC3AFE868}" destId="{F4674744-DF37-4306-99B3-DCCDA879AB9D}" srcOrd="2" destOrd="0" presId="urn:microsoft.com/office/officeart/2005/8/layout/hList9"/>
    <dgm:cxn modelId="{040C005F-6B8F-4257-A1D4-D209942599E4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9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道共戒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△三聚戒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攝律儀戒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又名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無漏律儀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無漏定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所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發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的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endParaRPr lang="en-US" altLang="zh-TW" sz="18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即此是與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道諦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正定共生共滅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戒體義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無漏定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道諦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所攝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故得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→以其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無漏定共生共滅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共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                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→以有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防非止惡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勢用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故名為「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53034" custLinFactNeighborX="-340" custLinFactNeighborY="-21537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80750" custScaleY="198057" custLinFactNeighborX="-12018" custLinFactNeighborY="-25187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7680" custScaleY="46069" custLinFactNeighborX="-85460" custLinFactNeighborY="20762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7AEF2340-E546-4971-8FF5-B6AFB987B84A}" type="presOf" srcId="{9DA34B3F-8B26-4833-B1C0-EC1FA5B6DA8E}" destId="{D410A727-0439-4C4A-BFE2-BD2A409E105D}" srcOrd="1" destOrd="0" presId="urn:microsoft.com/office/officeart/2005/8/layout/hList9"/>
    <dgm:cxn modelId="{AAF7590C-92A1-427D-BDF5-2F3E0C3627FB}" type="presOf" srcId="{CD0CDEAD-597E-48DE-9EEB-8AC11B8B789F}" destId="{42C3FF70-220B-4C08-B34A-F90C001300F3}" srcOrd="0" destOrd="0" presId="urn:microsoft.com/office/officeart/2005/8/layout/hList9"/>
    <dgm:cxn modelId="{E776E9E8-B77F-4FC0-866E-F12F3C0B681A}" type="presOf" srcId="{ED16714F-0FEC-49BF-98B5-87CA74F077DC}" destId="{618B317D-BD54-4860-8F38-DC158C62432E}" srcOrd="0" destOrd="0" presId="urn:microsoft.com/office/officeart/2005/8/layout/hList9"/>
    <dgm:cxn modelId="{8A655AB0-81E3-457C-BF06-4ECBCA08BE3E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671A87A2-D26F-4FD1-8800-DBF5C81BB8AD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F1095AC-9A02-4E87-97E4-CDDC81BF8935}" type="presOf" srcId="{7BEA6D00-680B-4B35-934F-9D13D6392098}" destId="{91F40AD2-C442-470D-B52C-FDFDC3AFE868}" srcOrd="0" destOrd="0" presId="urn:microsoft.com/office/officeart/2005/8/layout/hList9"/>
    <dgm:cxn modelId="{62B870F8-70DC-4EC7-B8D7-B054BB91CFE6}" type="presParOf" srcId="{91F40AD2-C442-470D-B52C-FDFDC3AFE868}" destId="{2CFD3B6A-E7AF-41CE-A7C6-8CCAC7F0BCF8}" srcOrd="0" destOrd="0" presId="urn:microsoft.com/office/officeart/2005/8/layout/hList9"/>
    <dgm:cxn modelId="{43811C9E-3D27-4B31-B377-4059A6A3E431}" type="presParOf" srcId="{91F40AD2-C442-470D-B52C-FDFDC3AFE868}" destId="{2418186D-8618-48D8-8550-DD2A3F70163E}" srcOrd="1" destOrd="0" presId="urn:microsoft.com/office/officeart/2005/8/layout/hList9"/>
    <dgm:cxn modelId="{3813070E-BDEE-444D-9E4E-29745C82044E}" type="presParOf" srcId="{2418186D-8618-48D8-8550-DD2A3F70163E}" destId="{B30207F4-392A-4746-B462-5DCA91271A62}" srcOrd="0" destOrd="0" presId="urn:microsoft.com/office/officeart/2005/8/layout/hList9"/>
    <dgm:cxn modelId="{DFC9B38E-5C0A-496E-9142-1AB712A3E3A0}" type="presParOf" srcId="{2418186D-8618-48D8-8550-DD2A3F70163E}" destId="{9D73CC21-FB2C-42CA-8145-5E0AD0D45361}" srcOrd="1" destOrd="0" presId="urn:microsoft.com/office/officeart/2005/8/layout/hList9"/>
    <dgm:cxn modelId="{7FA1A658-A40D-4EE3-9999-8AFF92FF6CEA}" type="presParOf" srcId="{9D73CC21-FB2C-42CA-8145-5E0AD0D45361}" destId="{618B317D-BD54-4860-8F38-DC158C62432E}" srcOrd="0" destOrd="0" presId="urn:microsoft.com/office/officeart/2005/8/layout/hList9"/>
    <dgm:cxn modelId="{FB378F7F-9BCD-494A-92AF-684403A22DAC}" type="presParOf" srcId="{9D73CC21-FB2C-42CA-8145-5E0AD0D45361}" destId="{05712B67-59CD-4EEC-A5DE-6008EE90821A}" srcOrd="1" destOrd="0" presId="urn:microsoft.com/office/officeart/2005/8/layout/hList9"/>
    <dgm:cxn modelId="{AEAE55E9-7303-4B0B-8419-2A407AF5293B}" type="presParOf" srcId="{2418186D-8618-48D8-8550-DD2A3F70163E}" destId="{A0F19D9D-7CB3-40AD-8882-BE147C8832D8}" srcOrd="2" destOrd="0" presId="urn:microsoft.com/office/officeart/2005/8/layout/hList9"/>
    <dgm:cxn modelId="{529A9C78-6754-4E1F-8453-DD510B18DA2A}" type="presParOf" srcId="{A0F19D9D-7CB3-40AD-8882-BE147C8832D8}" destId="{91E055A0-0CFD-4292-AD5F-A2F273C614E0}" srcOrd="0" destOrd="0" presId="urn:microsoft.com/office/officeart/2005/8/layout/hList9"/>
    <dgm:cxn modelId="{4B622792-9423-4223-A8C1-423B87DB6D06}" type="presParOf" srcId="{A0F19D9D-7CB3-40AD-8882-BE147C8832D8}" destId="{D410A727-0439-4C4A-BFE2-BD2A409E105D}" srcOrd="1" destOrd="0" presId="urn:microsoft.com/office/officeart/2005/8/layout/hList9"/>
    <dgm:cxn modelId="{1E998373-9311-49D0-87C8-8D57414772E6}" type="presParOf" srcId="{91F40AD2-C442-470D-B52C-FDFDC3AFE868}" destId="{F4674744-DF37-4306-99B3-DCCDA879AB9D}" srcOrd="2" destOrd="0" presId="urn:microsoft.com/office/officeart/2005/8/layout/hList9"/>
    <dgm:cxn modelId="{C47FB1C4-74D7-47A0-8A6F-6A8318D51C69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何別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對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對礙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取障礙有對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十處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有對     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無對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09730" custScaleY="87515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44477" custScaleY="94985" custLinFactNeighborX="-25593" custLinFactNeighborY="-3150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2850" custScaleY="59706" custLinFactNeighborX="-45582" custLinFactNeighborY="9972"/>
      <dgm:spPr/>
      <dgm:t>
        <a:bodyPr/>
        <a:lstStyle/>
        <a:p>
          <a:endParaRPr lang="zh-TW" altLang="en-US"/>
        </a:p>
      </dgm:t>
    </dgm:pt>
  </dgm:ptLst>
  <dgm:cxnLst>
    <dgm:cxn modelId="{BE983F5F-1F5F-438E-ABB8-40030049F539}" type="presOf" srcId="{7BEA6D00-680B-4B35-934F-9D13D6392098}" destId="{91F40AD2-C442-470D-B52C-FDFDC3AFE868}" srcOrd="0" destOrd="0" presId="urn:microsoft.com/office/officeart/2005/8/layout/hList9"/>
    <dgm:cxn modelId="{57F6C5C8-AE7E-4E37-91EC-C95650877826}" type="presOf" srcId="{CD0CDEAD-597E-48DE-9EEB-8AC11B8B789F}" destId="{42C3FF70-220B-4C08-B34A-F90C001300F3}" srcOrd="0" destOrd="0" presId="urn:microsoft.com/office/officeart/2005/8/layout/hList9"/>
    <dgm:cxn modelId="{E75D7783-8150-459B-AEB0-7662F4A23E03}" type="presOf" srcId="{ED16714F-0FEC-49BF-98B5-87CA74F077DC}" destId="{05712B67-59CD-4EEC-A5DE-6008EE90821A}" srcOrd="1" destOrd="0" presId="urn:microsoft.com/office/officeart/2005/8/layout/hList9"/>
    <dgm:cxn modelId="{CA8E742B-6A0D-482B-8195-CDEBAC95D05F}" type="presOf" srcId="{9DA34B3F-8B26-4833-B1C0-EC1FA5B6DA8E}" destId="{D410A727-0439-4C4A-BFE2-BD2A409E105D}" srcOrd="1" destOrd="0" presId="urn:microsoft.com/office/officeart/2005/8/layout/hList9"/>
    <dgm:cxn modelId="{CF27A39F-A495-430C-A881-CABA9790FC36}" type="presOf" srcId="{ED16714F-0FEC-49BF-98B5-87CA74F077DC}" destId="{618B317D-BD54-4860-8F38-DC158C62432E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55EF68B7-76E6-420B-9363-5470E3F57417}" type="presOf" srcId="{9DA34B3F-8B26-4833-B1C0-EC1FA5B6DA8E}" destId="{91E055A0-0CFD-4292-AD5F-A2F273C614E0}" srcOrd="0" destOrd="0" presId="urn:microsoft.com/office/officeart/2005/8/layout/hList9"/>
    <dgm:cxn modelId="{D013E886-273E-4CC0-8AA1-72386C7CAAF2}" type="presParOf" srcId="{91F40AD2-C442-470D-B52C-FDFDC3AFE868}" destId="{2CFD3B6A-E7AF-41CE-A7C6-8CCAC7F0BCF8}" srcOrd="0" destOrd="0" presId="urn:microsoft.com/office/officeart/2005/8/layout/hList9"/>
    <dgm:cxn modelId="{7341DF5D-6338-4D63-95C9-20BAE4046037}" type="presParOf" srcId="{91F40AD2-C442-470D-B52C-FDFDC3AFE868}" destId="{2418186D-8618-48D8-8550-DD2A3F70163E}" srcOrd="1" destOrd="0" presId="urn:microsoft.com/office/officeart/2005/8/layout/hList9"/>
    <dgm:cxn modelId="{71FA7BD6-55EC-41DA-AE23-8AA7760419EF}" type="presParOf" srcId="{2418186D-8618-48D8-8550-DD2A3F70163E}" destId="{B30207F4-392A-4746-B462-5DCA91271A62}" srcOrd="0" destOrd="0" presId="urn:microsoft.com/office/officeart/2005/8/layout/hList9"/>
    <dgm:cxn modelId="{73FD2E28-32EF-4A35-A348-5409B1D08132}" type="presParOf" srcId="{2418186D-8618-48D8-8550-DD2A3F70163E}" destId="{9D73CC21-FB2C-42CA-8145-5E0AD0D45361}" srcOrd="1" destOrd="0" presId="urn:microsoft.com/office/officeart/2005/8/layout/hList9"/>
    <dgm:cxn modelId="{6FA00116-C926-4494-AD2C-29201F87414E}" type="presParOf" srcId="{9D73CC21-FB2C-42CA-8145-5E0AD0D45361}" destId="{618B317D-BD54-4860-8F38-DC158C62432E}" srcOrd="0" destOrd="0" presId="urn:microsoft.com/office/officeart/2005/8/layout/hList9"/>
    <dgm:cxn modelId="{598412AC-980E-4742-B3B9-C157D655B5B4}" type="presParOf" srcId="{9D73CC21-FB2C-42CA-8145-5E0AD0D45361}" destId="{05712B67-59CD-4EEC-A5DE-6008EE90821A}" srcOrd="1" destOrd="0" presId="urn:microsoft.com/office/officeart/2005/8/layout/hList9"/>
    <dgm:cxn modelId="{1675CEB2-FA9E-432C-8D68-F4BC9338F190}" type="presParOf" srcId="{2418186D-8618-48D8-8550-DD2A3F70163E}" destId="{A0F19D9D-7CB3-40AD-8882-BE147C8832D8}" srcOrd="2" destOrd="0" presId="urn:microsoft.com/office/officeart/2005/8/layout/hList9"/>
    <dgm:cxn modelId="{52234C04-3FC0-45A8-A071-159DA0FC5F4A}" type="presParOf" srcId="{A0F19D9D-7CB3-40AD-8882-BE147C8832D8}" destId="{91E055A0-0CFD-4292-AD5F-A2F273C614E0}" srcOrd="0" destOrd="0" presId="urn:microsoft.com/office/officeart/2005/8/layout/hList9"/>
    <dgm:cxn modelId="{F64DE23E-549F-4680-B42B-A35EC5960BE6}" type="presParOf" srcId="{A0F19D9D-7CB3-40AD-8882-BE147C8832D8}" destId="{D410A727-0439-4C4A-BFE2-BD2A409E105D}" srcOrd="1" destOrd="0" presId="urn:microsoft.com/office/officeart/2005/8/layout/hList9"/>
    <dgm:cxn modelId="{81BFA1A7-5CE5-4D97-98F6-E3DBED914318}" type="presParOf" srcId="{91F40AD2-C442-470D-B52C-FDFDC3AFE868}" destId="{F4674744-DF37-4306-99B3-DCCDA879AB9D}" srcOrd="2" destOrd="0" presId="urn:microsoft.com/office/officeart/2005/8/layout/hList9"/>
    <dgm:cxn modelId="{DA6A6C53-BA7E-450C-8FED-CFD33FE8D04A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0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現行思成就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△現行思通表色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就此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無漏現行思能發身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→而名為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表色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△據無漏現行思能防惡色業行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→則名為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46840" custScaleY="78538" custLinFactNeighborX="848" custLinFactNeighborY="-22774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68071" custScaleY="178441" custLinFactNeighborX="-12798" custLinFactNeighborY="-25195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7680" custScaleY="46069" custLinFactNeighborX="-86017" custLinFactNeighborY="28257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74D86D7D-57A5-4E03-BC17-5B4098D3C67B}" type="presOf" srcId="{CD0CDEAD-597E-48DE-9EEB-8AC11B8B789F}" destId="{42C3FF70-220B-4C08-B34A-F90C001300F3}" srcOrd="0" destOrd="0" presId="urn:microsoft.com/office/officeart/2005/8/layout/hList9"/>
    <dgm:cxn modelId="{CE8E1F55-8661-4A17-B1D2-AC19FB4FEABB}" type="presOf" srcId="{9DA34B3F-8B26-4833-B1C0-EC1FA5B6DA8E}" destId="{D410A727-0439-4C4A-BFE2-BD2A409E105D}" srcOrd="1" destOrd="0" presId="urn:microsoft.com/office/officeart/2005/8/layout/hList9"/>
    <dgm:cxn modelId="{5BA10570-3DF5-44EB-891A-F045AE021939}" type="presOf" srcId="{9DA34B3F-8B26-4833-B1C0-EC1FA5B6DA8E}" destId="{91E055A0-0CFD-4292-AD5F-A2F273C614E0}" srcOrd="0" destOrd="0" presId="urn:microsoft.com/office/officeart/2005/8/layout/hList9"/>
    <dgm:cxn modelId="{1C45E323-85B0-4F53-8561-0229EB0E380D}" type="presOf" srcId="{7BEA6D00-680B-4B35-934F-9D13D6392098}" destId="{91F40AD2-C442-470D-B52C-FDFDC3AFE868}" srcOrd="0" destOrd="0" presId="urn:microsoft.com/office/officeart/2005/8/layout/hList9"/>
    <dgm:cxn modelId="{FF9E34FD-7F5C-4A8C-A6BF-D61B378EA189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26941CC1-7371-4578-B742-135A001E9DC1}" type="presOf" srcId="{ED16714F-0FEC-49BF-98B5-87CA74F077DC}" destId="{05712B67-59CD-4EEC-A5DE-6008EE90821A}" srcOrd="1" destOrd="0" presId="urn:microsoft.com/office/officeart/2005/8/layout/hList9"/>
    <dgm:cxn modelId="{E6A054F4-FB72-494C-97D1-B0D895835472}" type="presParOf" srcId="{91F40AD2-C442-470D-B52C-FDFDC3AFE868}" destId="{2CFD3B6A-E7AF-41CE-A7C6-8CCAC7F0BCF8}" srcOrd="0" destOrd="0" presId="urn:microsoft.com/office/officeart/2005/8/layout/hList9"/>
    <dgm:cxn modelId="{04ACD689-075D-411A-AAFC-1754DF32DBAB}" type="presParOf" srcId="{91F40AD2-C442-470D-B52C-FDFDC3AFE868}" destId="{2418186D-8618-48D8-8550-DD2A3F70163E}" srcOrd="1" destOrd="0" presId="urn:microsoft.com/office/officeart/2005/8/layout/hList9"/>
    <dgm:cxn modelId="{F7ADD248-44FB-4E4A-B1C9-AB0C62370871}" type="presParOf" srcId="{2418186D-8618-48D8-8550-DD2A3F70163E}" destId="{B30207F4-392A-4746-B462-5DCA91271A62}" srcOrd="0" destOrd="0" presId="urn:microsoft.com/office/officeart/2005/8/layout/hList9"/>
    <dgm:cxn modelId="{588CC7A7-5295-4A99-B9E0-E4134B660812}" type="presParOf" srcId="{2418186D-8618-48D8-8550-DD2A3F70163E}" destId="{9D73CC21-FB2C-42CA-8145-5E0AD0D45361}" srcOrd="1" destOrd="0" presId="urn:microsoft.com/office/officeart/2005/8/layout/hList9"/>
    <dgm:cxn modelId="{94A7E28C-0368-44CF-A1C4-31ECD9A7389B}" type="presParOf" srcId="{9D73CC21-FB2C-42CA-8145-5E0AD0D45361}" destId="{618B317D-BD54-4860-8F38-DC158C62432E}" srcOrd="0" destOrd="0" presId="urn:microsoft.com/office/officeart/2005/8/layout/hList9"/>
    <dgm:cxn modelId="{C1C31768-32BC-4E75-A519-A9F4B57C58B3}" type="presParOf" srcId="{9D73CC21-FB2C-42CA-8145-5E0AD0D45361}" destId="{05712B67-59CD-4EEC-A5DE-6008EE90821A}" srcOrd="1" destOrd="0" presId="urn:microsoft.com/office/officeart/2005/8/layout/hList9"/>
    <dgm:cxn modelId="{9EA12CDD-A15F-42B9-8A20-6D9EF3CE1DF1}" type="presParOf" srcId="{2418186D-8618-48D8-8550-DD2A3F70163E}" destId="{A0F19D9D-7CB3-40AD-8882-BE147C8832D8}" srcOrd="2" destOrd="0" presId="urn:microsoft.com/office/officeart/2005/8/layout/hList9"/>
    <dgm:cxn modelId="{B0100F34-9AB8-48F8-BCDE-2ECCB4DC7A4D}" type="presParOf" srcId="{A0F19D9D-7CB3-40AD-8882-BE147C8832D8}" destId="{91E055A0-0CFD-4292-AD5F-A2F273C614E0}" srcOrd="0" destOrd="0" presId="urn:microsoft.com/office/officeart/2005/8/layout/hList9"/>
    <dgm:cxn modelId="{9FE02DFE-C672-4ADE-9FDF-9F8EA26C4A0A}" type="presParOf" srcId="{A0F19D9D-7CB3-40AD-8882-BE147C8832D8}" destId="{D410A727-0439-4C4A-BFE2-BD2A409E105D}" srcOrd="1" destOrd="0" presId="urn:microsoft.com/office/officeart/2005/8/layout/hList9"/>
    <dgm:cxn modelId="{A3B042D7-394A-452E-91D8-423B6ACC0DB7}" type="presParOf" srcId="{91F40AD2-C442-470D-B52C-FDFDC3AFE868}" destId="{F4674744-DF37-4306-99B3-DCCDA879AB9D}" srcOrd="2" destOrd="0" presId="urn:microsoft.com/office/officeart/2005/8/layout/hList9"/>
    <dgm:cxn modelId="{ABFED1F1-F629-46D5-ADFD-54281E4B9555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1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道共戒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差異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△同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三聚戒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攝律儀戒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△同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依思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道戒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有漏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無漏定共起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為體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)</a:t>
          </a: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△異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定共戒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無漏定心相應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共生共滅</a:t>
          </a:r>
          <a:r>
            <a:rPr lang="en-US" altLang="zh-TW" sz="2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800" dirty="0" smtClean="0">
              <a:latin typeface="微軟正黑體" pitchFamily="34" charset="-120"/>
              <a:ea typeface="微軟正黑體" pitchFamily="34" charset="-120"/>
            </a:rPr>
            <a:t>                                                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道共戒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無漏定心相應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共生共滅</a:t>
          </a:r>
          <a:endParaRPr lang="en-US" altLang="zh-TW" sz="18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定共戒通有漏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較寛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道共戒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唯是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無漏不通有漏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較狹               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定共戒通攝道共戒                     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明無漏戒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亦得名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定共戒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13146" custScaleY="53034" custLinFactNeighborX="-675" custLinFactNeighborY="-34896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205252" custScaleY="343576" custLinFactNeighborX="-12062" custLinFactNeighborY="-35579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7680" custScaleY="46069" custLinFactX="-28208" custLinFactNeighborX="-100000" custLinFactNeighborY="9483"/>
      <dgm:spPr/>
      <dgm:t>
        <a:bodyPr/>
        <a:lstStyle/>
        <a:p>
          <a:endParaRPr lang="zh-TW" altLang="en-US"/>
        </a:p>
      </dgm:t>
    </dgm:pt>
  </dgm:ptLst>
  <dgm:cxnLst>
    <dgm:cxn modelId="{4ABD8A7A-6026-4597-A7E0-0CAF69DC75A4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C3C8E16-8795-4EAF-AB25-C4C154BDABA1}" type="presOf" srcId="{ED16714F-0FEC-49BF-98B5-87CA74F077DC}" destId="{05712B67-59CD-4EEC-A5DE-6008EE90821A}" srcOrd="1" destOrd="0" presId="urn:microsoft.com/office/officeart/2005/8/layout/hList9"/>
    <dgm:cxn modelId="{6F287D8D-D97C-4D8B-AF18-554A8C1B62EE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B28F576F-ABD7-4A53-993A-868995D386EC}" type="presOf" srcId="{CD0CDEAD-597E-48DE-9EEB-8AC11B8B789F}" destId="{42C3FF70-220B-4C08-B34A-F90C001300F3}" srcOrd="0" destOrd="0" presId="urn:microsoft.com/office/officeart/2005/8/layout/hList9"/>
    <dgm:cxn modelId="{0A0C5D4F-5326-4478-92F8-78C81AF8E5A3}" type="presOf" srcId="{ED16714F-0FEC-49BF-98B5-87CA74F077DC}" destId="{618B317D-BD54-4860-8F38-DC158C62432E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F19AA75E-EE46-4D47-A26A-B7DD8FA567B9}" type="presOf" srcId="{7BEA6D00-680B-4B35-934F-9D13D6392098}" destId="{91F40AD2-C442-470D-B52C-FDFDC3AFE868}" srcOrd="0" destOrd="0" presId="urn:microsoft.com/office/officeart/2005/8/layout/hList9"/>
    <dgm:cxn modelId="{2B09B7C8-100E-49B8-AB28-461C5AC46252}" type="presParOf" srcId="{91F40AD2-C442-470D-B52C-FDFDC3AFE868}" destId="{2CFD3B6A-E7AF-41CE-A7C6-8CCAC7F0BCF8}" srcOrd="0" destOrd="0" presId="urn:microsoft.com/office/officeart/2005/8/layout/hList9"/>
    <dgm:cxn modelId="{77C3FDCA-9BAE-4CB2-89A9-721C3822515C}" type="presParOf" srcId="{91F40AD2-C442-470D-B52C-FDFDC3AFE868}" destId="{2418186D-8618-48D8-8550-DD2A3F70163E}" srcOrd="1" destOrd="0" presId="urn:microsoft.com/office/officeart/2005/8/layout/hList9"/>
    <dgm:cxn modelId="{1D7BCFD6-FE4F-47EF-9DEB-3247A8CA74A7}" type="presParOf" srcId="{2418186D-8618-48D8-8550-DD2A3F70163E}" destId="{B30207F4-392A-4746-B462-5DCA91271A62}" srcOrd="0" destOrd="0" presId="urn:microsoft.com/office/officeart/2005/8/layout/hList9"/>
    <dgm:cxn modelId="{5AC5CA33-E485-45C2-B715-D9C0BD7BB35E}" type="presParOf" srcId="{2418186D-8618-48D8-8550-DD2A3F70163E}" destId="{9D73CC21-FB2C-42CA-8145-5E0AD0D45361}" srcOrd="1" destOrd="0" presId="urn:microsoft.com/office/officeart/2005/8/layout/hList9"/>
    <dgm:cxn modelId="{D2035EE3-3FA8-48F0-A856-0166E9314D4B}" type="presParOf" srcId="{9D73CC21-FB2C-42CA-8145-5E0AD0D45361}" destId="{618B317D-BD54-4860-8F38-DC158C62432E}" srcOrd="0" destOrd="0" presId="urn:microsoft.com/office/officeart/2005/8/layout/hList9"/>
    <dgm:cxn modelId="{F533EA8D-72FF-4C2E-8DFD-11E82D7A513A}" type="presParOf" srcId="{9D73CC21-FB2C-42CA-8145-5E0AD0D45361}" destId="{05712B67-59CD-4EEC-A5DE-6008EE90821A}" srcOrd="1" destOrd="0" presId="urn:microsoft.com/office/officeart/2005/8/layout/hList9"/>
    <dgm:cxn modelId="{082FF3FD-DE99-4DFD-A207-3FC3E3FEAA0C}" type="presParOf" srcId="{2418186D-8618-48D8-8550-DD2A3F70163E}" destId="{A0F19D9D-7CB3-40AD-8882-BE147C8832D8}" srcOrd="2" destOrd="0" presId="urn:microsoft.com/office/officeart/2005/8/layout/hList9"/>
    <dgm:cxn modelId="{12FDD12B-F4E7-4952-A782-42BB1248F87B}" type="presParOf" srcId="{A0F19D9D-7CB3-40AD-8882-BE147C8832D8}" destId="{91E055A0-0CFD-4292-AD5F-A2F273C614E0}" srcOrd="0" destOrd="0" presId="urn:microsoft.com/office/officeart/2005/8/layout/hList9"/>
    <dgm:cxn modelId="{0FEB5394-155B-40E1-8AAB-2FFD0E3640A6}" type="presParOf" srcId="{A0F19D9D-7CB3-40AD-8882-BE147C8832D8}" destId="{D410A727-0439-4C4A-BFE2-BD2A409E105D}" srcOrd="1" destOrd="0" presId="urn:microsoft.com/office/officeart/2005/8/layout/hList9"/>
    <dgm:cxn modelId="{96449455-132C-443B-8DCD-1F2A22A4FAB6}" type="presParOf" srcId="{91F40AD2-C442-470D-B52C-FDFDC3AFE868}" destId="{F4674744-DF37-4306-99B3-DCCDA879AB9D}" srcOrd="2" destOrd="0" presId="urn:microsoft.com/office/officeart/2005/8/layout/hList9"/>
    <dgm:cxn modelId="{7ED3F3A9-92DA-4F91-B96A-B3C71B1C80A2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2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道共戒非是種子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而能於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立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道共戒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現行思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不能表示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非意表業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只假說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55917" custScaleY="79821" custLinFactNeighborX="-48" custLinFactNeighborY="-3085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64384" custScaleY="156615" custLinFactNeighborX="-12212" custLinFactNeighborY="-28069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7680" custScaleY="46069" custLinFactNeighborX="-72040" custLinFactNeighborY="30680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7E8AF30D-2F28-4A7D-B7CE-8C14A50E1259}" type="presOf" srcId="{9DA34B3F-8B26-4833-B1C0-EC1FA5B6DA8E}" destId="{91E055A0-0CFD-4292-AD5F-A2F273C614E0}" srcOrd="0" destOrd="0" presId="urn:microsoft.com/office/officeart/2005/8/layout/hList9"/>
    <dgm:cxn modelId="{01529F96-ABE0-4F21-B6C6-3F67F2B2E1B1}" type="presOf" srcId="{ED16714F-0FEC-49BF-98B5-87CA74F077DC}" destId="{05712B67-59CD-4EEC-A5DE-6008EE90821A}" srcOrd="1" destOrd="0" presId="urn:microsoft.com/office/officeart/2005/8/layout/hList9"/>
    <dgm:cxn modelId="{A8A9E144-83F2-4122-AB8F-A63A76EB2B7B}" type="presOf" srcId="{CD0CDEAD-597E-48DE-9EEB-8AC11B8B789F}" destId="{42C3FF70-220B-4C08-B34A-F90C001300F3}" srcOrd="0" destOrd="0" presId="urn:microsoft.com/office/officeart/2005/8/layout/hList9"/>
    <dgm:cxn modelId="{27D3D303-45B2-4BFE-975B-14799CC7F3F8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582B9128-053E-46F7-A50C-31F76E5185B7}" type="presOf" srcId="{7BEA6D00-680B-4B35-934F-9D13D6392098}" destId="{91F40AD2-C442-470D-B52C-FDFDC3AFE868}" srcOrd="0" destOrd="0" presId="urn:microsoft.com/office/officeart/2005/8/layout/hList9"/>
    <dgm:cxn modelId="{466DA89B-DFAF-4584-AA20-17B16524DBF5}" type="presOf" srcId="{ED16714F-0FEC-49BF-98B5-87CA74F077DC}" destId="{618B317D-BD54-4860-8F38-DC158C62432E}" srcOrd="0" destOrd="0" presId="urn:microsoft.com/office/officeart/2005/8/layout/hList9"/>
    <dgm:cxn modelId="{8B00A7CC-5A3B-4EB6-8089-DBD7D450BABE}" type="presParOf" srcId="{91F40AD2-C442-470D-B52C-FDFDC3AFE868}" destId="{2CFD3B6A-E7AF-41CE-A7C6-8CCAC7F0BCF8}" srcOrd="0" destOrd="0" presId="urn:microsoft.com/office/officeart/2005/8/layout/hList9"/>
    <dgm:cxn modelId="{6C81E54B-9F45-4204-9F68-F6ADBF3E63BA}" type="presParOf" srcId="{91F40AD2-C442-470D-B52C-FDFDC3AFE868}" destId="{2418186D-8618-48D8-8550-DD2A3F70163E}" srcOrd="1" destOrd="0" presId="urn:microsoft.com/office/officeart/2005/8/layout/hList9"/>
    <dgm:cxn modelId="{A01BA13D-9B99-4C24-92A8-1E0A313223DB}" type="presParOf" srcId="{2418186D-8618-48D8-8550-DD2A3F70163E}" destId="{B30207F4-392A-4746-B462-5DCA91271A62}" srcOrd="0" destOrd="0" presId="urn:microsoft.com/office/officeart/2005/8/layout/hList9"/>
    <dgm:cxn modelId="{EEC17E14-2A51-461D-9CDD-0A0EBFC2BCC0}" type="presParOf" srcId="{2418186D-8618-48D8-8550-DD2A3F70163E}" destId="{9D73CC21-FB2C-42CA-8145-5E0AD0D45361}" srcOrd="1" destOrd="0" presId="urn:microsoft.com/office/officeart/2005/8/layout/hList9"/>
    <dgm:cxn modelId="{7FD79BD9-5E2A-48E0-97DD-7F60AF261FFD}" type="presParOf" srcId="{9D73CC21-FB2C-42CA-8145-5E0AD0D45361}" destId="{618B317D-BD54-4860-8F38-DC158C62432E}" srcOrd="0" destOrd="0" presId="urn:microsoft.com/office/officeart/2005/8/layout/hList9"/>
    <dgm:cxn modelId="{092F8B79-F151-4549-BD21-8F768B9BF56E}" type="presParOf" srcId="{9D73CC21-FB2C-42CA-8145-5E0AD0D45361}" destId="{05712B67-59CD-4EEC-A5DE-6008EE90821A}" srcOrd="1" destOrd="0" presId="urn:microsoft.com/office/officeart/2005/8/layout/hList9"/>
    <dgm:cxn modelId="{577C86E9-F2EE-4DAE-BEA5-AE84BC02BD04}" type="presParOf" srcId="{2418186D-8618-48D8-8550-DD2A3F70163E}" destId="{A0F19D9D-7CB3-40AD-8882-BE147C8832D8}" srcOrd="2" destOrd="0" presId="urn:microsoft.com/office/officeart/2005/8/layout/hList9"/>
    <dgm:cxn modelId="{4CDC6E32-89E0-47BF-888F-72A0ADBC3BC1}" type="presParOf" srcId="{A0F19D9D-7CB3-40AD-8882-BE147C8832D8}" destId="{91E055A0-0CFD-4292-AD5F-A2F273C614E0}" srcOrd="0" destOrd="0" presId="urn:microsoft.com/office/officeart/2005/8/layout/hList9"/>
    <dgm:cxn modelId="{3FB88ECF-2FFE-4B99-9D51-34BD59FA05E9}" type="presParOf" srcId="{A0F19D9D-7CB3-40AD-8882-BE147C8832D8}" destId="{D410A727-0439-4C4A-BFE2-BD2A409E105D}" srcOrd="1" destOrd="0" presId="urn:microsoft.com/office/officeart/2005/8/layout/hList9"/>
    <dgm:cxn modelId="{03837BB2-AAA9-4EA8-A27E-25FDC32926B3}" type="presParOf" srcId="{91F40AD2-C442-470D-B52C-FDFDC3AFE868}" destId="{F4674744-DF37-4306-99B3-DCCDA879AB9D}" srcOrd="2" destOrd="0" presId="urn:microsoft.com/office/officeart/2005/8/layout/hList9"/>
    <dgm:cxn modelId="{A8925768-7FA7-4220-97BA-30E28D37563B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3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道共戒不表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散心意識現行思不表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道共戒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別有殊勝勢用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防止身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語惡業行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先有祈願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受別解脫戒前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動發思相類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71429" custScaleY="79821" custLinFactNeighborX="-10539" custLinFactNeighborY="-32488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64384" custScaleY="156615" custLinFactNeighborX="-10242" custLinFactNeighborY="-42880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1364" custScaleY="38471" custLinFactNeighborX="-97739" custLinFactNeighborY="26702"/>
      <dgm:spPr/>
      <dgm:t>
        <a:bodyPr/>
        <a:lstStyle/>
        <a:p>
          <a:endParaRPr lang="zh-TW" altLang="en-US"/>
        </a:p>
      </dgm:t>
    </dgm:pt>
  </dgm:ptLst>
  <dgm:cxnLst>
    <dgm:cxn modelId="{1F179F65-E8CD-43C4-A695-F3CF9D4EA354}" type="presOf" srcId="{9DA34B3F-8B26-4833-B1C0-EC1FA5B6DA8E}" destId="{D410A727-0439-4C4A-BFE2-BD2A409E105D}" srcOrd="1" destOrd="0" presId="urn:microsoft.com/office/officeart/2005/8/layout/hList9"/>
    <dgm:cxn modelId="{132EBC91-F64A-4218-9791-12E4C63B1967}" type="presOf" srcId="{7BEA6D00-680B-4B35-934F-9D13D6392098}" destId="{91F40AD2-C442-470D-B52C-FDFDC3AFE868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30069180-7BFC-45B9-8AF9-C594B549AD4C}" type="presOf" srcId="{CD0CDEAD-597E-48DE-9EEB-8AC11B8B789F}" destId="{42C3FF70-220B-4C08-B34A-F90C001300F3}" srcOrd="0" destOrd="0" presId="urn:microsoft.com/office/officeart/2005/8/layout/hList9"/>
    <dgm:cxn modelId="{0D5F3FA7-3A7F-43DC-84E0-3B83F79B370B}" type="presOf" srcId="{ED16714F-0FEC-49BF-98B5-87CA74F077DC}" destId="{618B317D-BD54-4860-8F38-DC158C62432E}" srcOrd="0" destOrd="0" presId="urn:microsoft.com/office/officeart/2005/8/layout/hList9"/>
    <dgm:cxn modelId="{31CEE798-52C8-4B49-84E1-0CF8469BDA7B}" type="presOf" srcId="{ED16714F-0FEC-49BF-98B5-87CA74F077DC}" destId="{05712B67-59CD-4EEC-A5DE-6008EE90821A}" srcOrd="1" destOrd="0" presId="urn:microsoft.com/office/officeart/2005/8/layout/hList9"/>
    <dgm:cxn modelId="{E0315BA7-E5AE-4A14-843C-25DFEFC4D8E8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2DEBFD67-5F23-41BA-B0CA-D6E963BF0463}" type="presParOf" srcId="{91F40AD2-C442-470D-B52C-FDFDC3AFE868}" destId="{2CFD3B6A-E7AF-41CE-A7C6-8CCAC7F0BCF8}" srcOrd="0" destOrd="0" presId="urn:microsoft.com/office/officeart/2005/8/layout/hList9"/>
    <dgm:cxn modelId="{173B513E-F7B1-43DF-ADB9-EAC4B3ABF1EE}" type="presParOf" srcId="{91F40AD2-C442-470D-B52C-FDFDC3AFE868}" destId="{2418186D-8618-48D8-8550-DD2A3F70163E}" srcOrd="1" destOrd="0" presId="urn:microsoft.com/office/officeart/2005/8/layout/hList9"/>
    <dgm:cxn modelId="{3F47DF3E-51FB-4BA9-9199-470893FD6426}" type="presParOf" srcId="{2418186D-8618-48D8-8550-DD2A3F70163E}" destId="{B30207F4-392A-4746-B462-5DCA91271A62}" srcOrd="0" destOrd="0" presId="urn:microsoft.com/office/officeart/2005/8/layout/hList9"/>
    <dgm:cxn modelId="{F8F6A5E0-6661-4E7D-B35A-0C32FF7EE45D}" type="presParOf" srcId="{2418186D-8618-48D8-8550-DD2A3F70163E}" destId="{9D73CC21-FB2C-42CA-8145-5E0AD0D45361}" srcOrd="1" destOrd="0" presId="urn:microsoft.com/office/officeart/2005/8/layout/hList9"/>
    <dgm:cxn modelId="{D576865B-6C0A-4DCC-8BF5-2CC740B18FCA}" type="presParOf" srcId="{9D73CC21-FB2C-42CA-8145-5E0AD0D45361}" destId="{618B317D-BD54-4860-8F38-DC158C62432E}" srcOrd="0" destOrd="0" presId="urn:microsoft.com/office/officeart/2005/8/layout/hList9"/>
    <dgm:cxn modelId="{3F934F8F-A2A2-49B7-A336-2742CDDDD3A0}" type="presParOf" srcId="{9D73CC21-FB2C-42CA-8145-5E0AD0D45361}" destId="{05712B67-59CD-4EEC-A5DE-6008EE90821A}" srcOrd="1" destOrd="0" presId="urn:microsoft.com/office/officeart/2005/8/layout/hList9"/>
    <dgm:cxn modelId="{8D92E5DA-0EE9-42FD-9520-ECAFDFD9A6D6}" type="presParOf" srcId="{2418186D-8618-48D8-8550-DD2A3F70163E}" destId="{A0F19D9D-7CB3-40AD-8882-BE147C8832D8}" srcOrd="2" destOrd="0" presId="urn:microsoft.com/office/officeart/2005/8/layout/hList9"/>
    <dgm:cxn modelId="{82A9CD2C-415A-41BA-AC7A-30C141B9F3E0}" type="presParOf" srcId="{A0F19D9D-7CB3-40AD-8882-BE147C8832D8}" destId="{91E055A0-0CFD-4292-AD5F-A2F273C614E0}" srcOrd="0" destOrd="0" presId="urn:microsoft.com/office/officeart/2005/8/layout/hList9"/>
    <dgm:cxn modelId="{F87A2BDA-26FD-4024-B686-80FD865099E3}" type="presParOf" srcId="{A0F19D9D-7CB3-40AD-8882-BE147C8832D8}" destId="{D410A727-0439-4C4A-BFE2-BD2A409E105D}" srcOrd="1" destOrd="0" presId="urn:microsoft.com/office/officeart/2005/8/layout/hList9"/>
    <dgm:cxn modelId="{14FCF8C5-319C-479C-8ACC-FC153772380D}" type="presParOf" srcId="{91F40AD2-C442-470D-B52C-FDFDC3AFE868}" destId="{F4674744-DF37-4306-99B3-DCCDA879AB9D}" srcOrd="2" destOrd="0" presId="urn:microsoft.com/office/officeart/2005/8/layout/hList9"/>
    <dgm:cxn modelId="{143C0616-46F2-4CAB-9DB0-439D99D85F38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道共戒不表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散心意識現行思不表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散心意識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非有殊勝勢用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無防止身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語惡業行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無有祈願                                  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無有受別解脫戒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動發思相類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71429" custScaleY="79821" custLinFactNeighborX="-10539" custLinFactNeighborY="-32488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64384" custScaleY="156615" custLinFactNeighborX="-10242" custLinFactNeighborY="-42880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1364" custScaleY="38471" custLinFactNeighborX="-97739" custLinFactNeighborY="26702"/>
      <dgm:spPr/>
      <dgm:t>
        <a:bodyPr/>
        <a:lstStyle/>
        <a:p>
          <a:endParaRPr lang="zh-TW" altLang="en-US"/>
        </a:p>
      </dgm:t>
    </dgm:pt>
  </dgm:ptLst>
  <dgm:cxnLst>
    <dgm:cxn modelId="{333E1DBB-7669-4183-8AD0-2BD6EA7359A4}" type="presOf" srcId="{9DA34B3F-8B26-4833-B1C0-EC1FA5B6DA8E}" destId="{D410A727-0439-4C4A-BFE2-BD2A409E105D}" srcOrd="1" destOrd="0" presId="urn:microsoft.com/office/officeart/2005/8/layout/hList9"/>
    <dgm:cxn modelId="{14E67E38-75ED-48AB-AF1B-63F5399BAE7C}" type="presOf" srcId="{9DA34B3F-8B26-4833-B1C0-EC1FA5B6DA8E}" destId="{91E055A0-0CFD-4292-AD5F-A2F273C614E0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5DD1482B-57DF-4F6F-9807-61796B050506}" type="presOf" srcId="{ED16714F-0FEC-49BF-98B5-87CA74F077DC}" destId="{618B317D-BD54-4860-8F38-DC158C62432E}" srcOrd="0" destOrd="0" presId="urn:microsoft.com/office/officeart/2005/8/layout/hList9"/>
    <dgm:cxn modelId="{6CDECBA1-1253-45C4-B50B-01E9E57FF6A9}" type="presOf" srcId="{ED16714F-0FEC-49BF-98B5-87CA74F077DC}" destId="{05712B67-59CD-4EEC-A5DE-6008EE90821A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A19CF6C-268A-4EBE-A1DC-F61E10873B72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D1E567CF-CBCE-4918-9E9C-CFAC1BBE351A}" type="presOf" srcId="{7BEA6D00-680B-4B35-934F-9D13D6392098}" destId="{91F40AD2-C442-470D-B52C-FDFDC3AFE868}" srcOrd="0" destOrd="0" presId="urn:microsoft.com/office/officeart/2005/8/layout/hList9"/>
    <dgm:cxn modelId="{31827F5F-B29F-4D11-891C-F91148BC432D}" type="presParOf" srcId="{91F40AD2-C442-470D-B52C-FDFDC3AFE868}" destId="{2CFD3B6A-E7AF-41CE-A7C6-8CCAC7F0BCF8}" srcOrd="0" destOrd="0" presId="urn:microsoft.com/office/officeart/2005/8/layout/hList9"/>
    <dgm:cxn modelId="{BDA4F791-93FE-4F41-8DC4-AFE78A5D4973}" type="presParOf" srcId="{91F40AD2-C442-470D-B52C-FDFDC3AFE868}" destId="{2418186D-8618-48D8-8550-DD2A3F70163E}" srcOrd="1" destOrd="0" presId="urn:microsoft.com/office/officeart/2005/8/layout/hList9"/>
    <dgm:cxn modelId="{841D4128-F987-4171-BEA2-C6F5681E0D65}" type="presParOf" srcId="{2418186D-8618-48D8-8550-DD2A3F70163E}" destId="{B30207F4-392A-4746-B462-5DCA91271A62}" srcOrd="0" destOrd="0" presId="urn:microsoft.com/office/officeart/2005/8/layout/hList9"/>
    <dgm:cxn modelId="{A5DD0F4B-BF58-4A88-B479-1F112E633E33}" type="presParOf" srcId="{2418186D-8618-48D8-8550-DD2A3F70163E}" destId="{9D73CC21-FB2C-42CA-8145-5E0AD0D45361}" srcOrd="1" destOrd="0" presId="urn:microsoft.com/office/officeart/2005/8/layout/hList9"/>
    <dgm:cxn modelId="{C5955210-4282-4A2D-9D68-863CCB53CE4B}" type="presParOf" srcId="{9D73CC21-FB2C-42CA-8145-5E0AD0D45361}" destId="{618B317D-BD54-4860-8F38-DC158C62432E}" srcOrd="0" destOrd="0" presId="urn:microsoft.com/office/officeart/2005/8/layout/hList9"/>
    <dgm:cxn modelId="{81EA0CD4-5FBE-43B3-BB3F-39F5C6579E55}" type="presParOf" srcId="{9D73CC21-FB2C-42CA-8145-5E0AD0D45361}" destId="{05712B67-59CD-4EEC-A5DE-6008EE90821A}" srcOrd="1" destOrd="0" presId="urn:microsoft.com/office/officeart/2005/8/layout/hList9"/>
    <dgm:cxn modelId="{E686138E-809E-4EBB-A955-78F3C0108091}" type="presParOf" srcId="{2418186D-8618-48D8-8550-DD2A3F70163E}" destId="{A0F19D9D-7CB3-40AD-8882-BE147C8832D8}" srcOrd="2" destOrd="0" presId="urn:microsoft.com/office/officeart/2005/8/layout/hList9"/>
    <dgm:cxn modelId="{9F07EA44-BCA1-42FA-AA66-FCBFCB683DC5}" type="presParOf" srcId="{A0F19D9D-7CB3-40AD-8882-BE147C8832D8}" destId="{91E055A0-0CFD-4292-AD5F-A2F273C614E0}" srcOrd="0" destOrd="0" presId="urn:microsoft.com/office/officeart/2005/8/layout/hList9"/>
    <dgm:cxn modelId="{E49CC215-7982-4591-A1B7-795622B46568}" type="presParOf" srcId="{A0F19D9D-7CB3-40AD-8882-BE147C8832D8}" destId="{D410A727-0439-4C4A-BFE2-BD2A409E105D}" srcOrd="1" destOrd="0" presId="urn:microsoft.com/office/officeart/2005/8/layout/hList9"/>
    <dgm:cxn modelId="{8B34B344-727B-4E6A-B0C5-A378A5A765A8}" type="presParOf" srcId="{91F40AD2-C442-470D-B52C-FDFDC3AFE868}" destId="{F4674744-DF37-4306-99B3-DCCDA879AB9D}" srcOrd="2" destOrd="0" presId="urn:microsoft.com/office/officeart/2005/8/layout/hList9"/>
    <dgm:cxn modelId="{C5602010-D7E8-4858-A771-AE1420F7BDAD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5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散意識受戒時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散心意識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殊勝祈願者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受別解脫戒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表戒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從他受得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彼散意識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現行思亦緣外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授戒三師之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語業行              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可熏得思種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71429" custScaleY="79821" custLinFactNeighborX="-10539" custLinFactNeighborY="-32488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64384" custScaleY="156615" custLinFactNeighborX="-10242" custLinFactNeighborY="-42880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1364" custScaleY="38471" custLinFactNeighborX="-97739" custLinFactNeighborY="26702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EF1AD60D-DCC7-4A0A-A999-8D2455737E6E}" type="presOf" srcId="{ED16714F-0FEC-49BF-98B5-87CA74F077DC}" destId="{05712B67-59CD-4EEC-A5DE-6008EE90821A}" srcOrd="1" destOrd="0" presId="urn:microsoft.com/office/officeart/2005/8/layout/hList9"/>
    <dgm:cxn modelId="{E976C931-2685-4548-A525-DAA5E5A40DB8}" type="presOf" srcId="{9DA34B3F-8B26-4833-B1C0-EC1FA5B6DA8E}" destId="{D410A727-0439-4C4A-BFE2-BD2A409E105D}" srcOrd="1" destOrd="0" presId="urn:microsoft.com/office/officeart/2005/8/layout/hList9"/>
    <dgm:cxn modelId="{E4785E38-B1DB-4C9A-AC32-6CC340EE55CC}" type="presOf" srcId="{9DA34B3F-8B26-4833-B1C0-EC1FA5B6DA8E}" destId="{91E055A0-0CFD-4292-AD5F-A2F273C614E0}" srcOrd="0" destOrd="0" presId="urn:microsoft.com/office/officeart/2005/8/layout/hList9"/>
    <dgm:cxn modelId="{884EF5B1-E5E2-451A-8FDE-3A50386A0C4C}" type="presOf" srcId="{7BEA6D00-680B-4B35-934F-9D13D6392098}" destId="{91F40AD2-C442-470D-B52C-FDFDC3AFE868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07680476-8EA8-4760-8A61-3943B3C6CACF}" type="presOf" srcId="{CD0CDEAD-597E-48DE-9EEB-8AC11B8B789F}" destId="{42C3FF70-220B-4C08-B34A-F90C001300F3}" srcOrd="0" destOrd="0" presId="urn:microsoft.com/office/officeart/2005/8/layout/hList9"/>
    <dgm:cxn modelId="{A9752561-B4E1-40B8-8AB9-542F997D35B1}" type="presOf" srcId="{ED16714F-0FEC-49BF-98B5-87CA74F077DC}" destId="{618B317D-BD54-4860-8F38-DC158C62432E}" srcOrd="0" destOrd="0" presId="urn:microsoft.com/office/officeart/2005/8/layout/hList9"/>
    <dgm:cxn modelId="{7487E734-1121-4BDE-880E-E5A6B6B20FF9}" type="presParOf" srcId="{91F40AD2-C442-470D-B52C-FDFDC3AFE868}" destId="{2CFD3B6A-E7AF-41CE-A7C6-8CCAC7F0BCF8}" srcOrd="0" destOrd="0" presId="urn:microsoft.com/office/officeart/2005/8/layout/hList9"/>
    <dgm:cxn modelId="{7EDEA87C-EAE0-402D-8AEB-49D70BD2BA99}" type="presParOf" srcId="{91F40AD2-C442-470D-B52C-FDFDC3AFE868}" destId="{2418186D-8618-48D8-8550-DD2A3F70163E}" srcOrd="1" destOrd="0" presId="urn:microsoft.com/office/officeart/2005/8/layout/hList9"/>
    <dgm:cxn modelId="{CB583732-ED70-475F-B9A1-DB50B063FEFF}" type="presParOf" srcId="{2418186D-8618-48D8-8550-DD2A3F70163E}" destId="{B30207F4-392A-4746-B462-5DCA91271A62}" srcOrd="0" destOrd="0" presId="urn:microsoft.com/office/officeart/2005/8/layout/hList9"/>
    <dgm:cxn modelId="{BFDE3447-B1D9-4F83-A237-DBC5C0DE3464}" type="presParOf" srcId="{2418186D-8618-48D8-8550-DD2A3F70163E}" destId="{9D73CC21-FB2C-42CA-8145-5E0AD0D45361}" srcOrd="1" destOrd="0" presId="urn:microsoft.com/office/officeart/2005/8/layout/hList9"/>
    <dgm:cxn modelId="{AE524562-A080-43AF-9DEB-00A916A78534}" type="presParOf" srcId="{9D73CC21-FB2C-42CA-8145-5E0AD0D45361}" destId="{618B317D-BD54-4860-8F38-DC158C62432E}" srcOrd="0" destOrd="0" presId="urn:microsoft.com/office/officeart/2005/8/layout/hList9"/>
    <dgm:cxn modelId="{26752FEF-BF05-482F-B4BA-7BE7E07ACEC4}" type="presParOf" srcId="{9D73CC21-FB2C-42CA-8145-5E0AD0D45361}" destId="{05712B67-59CD-4EEC-A5DE-6008EE90821A}" srcOrd="1" destOrd="0" presId="urn:microsoft.com/office/officeart/2005/8/layout/hList9"/>
    <dgm:cxn modelId="{7C35BFFC-C3CD-4D73-B816-60FAEF7CFC7E}" type="presParOf" srcId="{2418186D-8618-48D8-8550-DD2A3F70163E}" destId="{A0F19D9D-7CB3-40AD-8882-BE147C8832D8}" srcOrd="2" destOrd="0" presId="urn:microsoft.com/office/officeart/2005/8/layout/hList9"/>
    <dgm:cxn modelId="{C1514B7A-D350-4949-A438-C20F482226BF}" type="presParOf" srcId="{A0F19D9D-7CB3-40AD-8882-BE147C8832D8}" destId="{91E055A0-0CFD-4292-AD5F-A2F273C614E0}" srcOrd="0" destOrd="0" presId="urn:microsoft.com/office/officeart/2005/8/layout/hList9"/>
    <dgm:cxn modelId="{5517E28E-F83F-4CDD-BABF-453A342A5EBE}" type="presParOf" srcId="{A0F19D9D-7CB3-40AD-8882-BE147C8832D8}" destId="{D410A727-0439-4C4A-BFE2-BD2A409E105D}" srcOrd="1" destOrd="0" presId="urn:microsoft.com/office/officeart/2005/8/layout/hList9"/>
    <dgm:cxn modelId="{59480A6C-65FC-4C7A-9173-588FBD6AC3ED}" type="presParOf" srcId="{91F40AD2-C442-470D-B52C-FDFDC3AFE868}" destId="{F4674744-DF37-4306-99B3-DCCDA879AB9D}" srcOrd="2" destOrd="0" presId="urn:microsoft.com/office/officeart/2005/8/layout/hList9"/>
    <dgm:cxn modelId="{1AAB7361-F423-4C9A-A110-530D9FC03CC2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大乘無表色戒體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大乘受戒時所得無表色戒體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受十戒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→或只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受一支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受二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受多支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皆能通過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熏習發無表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→以其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祈願勝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現盡形壽祈願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71429" custScaleY="79821" custLinFactNeighborX="-10539" custLinFactNeighborY="-32488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64384" custScaleY="156615" custLinFactNeighborX="-10242" custLinFactNeighborY="-42880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1364" custScaleY="38471" custLinFactNeighborX="-97739" custLinFactNeighborY="26702"/>
      <dgm:spPr/>
      <dgm:t>
        <a:bodyPr/>
        <a:lstStyle/>
        <a:p>
          <a:endParaRPr lang="zh-TW" altLang="en-US"/>
        </a:p>
      </dgm:t>
    </dgm:pt>
  </dgm:ptLst>
  <dgm:cxnLst>
    <dgm:cxn modelId="{611A502B-A62A-4EC0-8F1F-FF67DEA30493}" type="presOf" srcId="{CD0CDEAD-597E-48DE-9EEB-8AC11B8B789F}" destId="{42C3FF70-220B-4C08-B34A-F90C001300F3}" srcOrd="0" destOrd="0" presId="urn:microsoft.com/office/officeart/2005/8/layout/hList9"/>
    <dgm:cxn modelId="{29C1AEF9-FF8D-4614-9A51-8308E80BC55D}" type="presOf" srcId="{9DA34B3F-8B26-4833-B1C0-EC1FA5B6DA8E}" destId="{91E055A0-0CFD-4292-AD5F-A2F273C614E0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5B082FE4-6A14-4755-93F3-049AB58B1BC1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54D9EF4D-DD39-402F-860D-4ECAF9457B18}" type="presOf" srcId="{ED16714F-0FEC-49BF-98B5-87CA74F077DC}" destId="{05712B67-59CD-4EEC-A5DE-6008EE90821A}" srcOrd="1" destOrd="0" presId="urn:microsoft.com/office/officeart/2005/8/layout/hList9"/>
    <dgm:cxn modelId="{D6D3F02F-98D2-4754-A647-A34EECA6EF84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3A8AE33A-C881-47FC-9F15-6142B8D2AE24}" type="presOf" srcId="{7BEA6D00-680B-4B35-934F-9D13D6392098}" destId="{91F40AD2-C442-470D-B52C-FDFDC3AFE868}" srcOrd="0" destOrd="0" presId="urn:microsoft.com/office/officeart/2005/8/layout/hList9"/>
    <dgm:cxn modelId="{DD48491B-723D-4D28-9A5B-A1BF9CCB16B3}" type="presParOf" srcId="{91F40AD2-C442-470D-B52C-FDFDC3AFE868}" destId="{2CFD3B6A-E7AF-41CE-A7C6-8CCAC7F0BCF8}" srcOrd="0" destOrd="0" presId="urn:microsoft.com/office/officeart/2005/8/layout/hList9"/>
    <dgm:cxn modelId="{EC034B8C-3721-441B-931C-38FD740B68D5}" type="presParOf" srcId="{91F40AD2-C442-470D-B52C-FDFDC3AFE868}" destId="{2418186D-8618-48D8-8550-DD2A3F70163E}" srcOrd="1" destOrd="0" presId="urn:microsoft.com/office/officeart/2005/8/layout/hList9"/>
    <dgm:cxn modelId="{8F0D8D57-6A55-4924-8521-8AE52771A866}" type="presParOf" srcId="{2418186D-8618-48D8-8550-DD2A3F70163E}" destId="{B30207F4-392A-4746-B462-5DCA91271A62}" srcOrd="0" destOrd="0" presId="urn:microsoft.com/office/officeart/2005/8/layout/hList9"/>
    <dgm:cxn modelId="{D314AC1C-74DD-410B-AA1A-227BAC34148F}" type="presParOf" srcId="{2418186D-8618-48D8-8550-DD2A3F70163E}" destId="{9D73CC21-FB2C-42CA-8145-5E0AD0D45361}" srcOrd="1" destOrd="0" presId="urn:microsoft.com/office/officeart/2005/8/layout/hList9"/>
    <dgm:cxn modelId="{1249A3B0-B939-4700-999E-4D6432520804}" type="presParOf" srcId="{9D73CC21-FB2C-42CA-8145-5E0AD0D45361}" destId="{618B317D-BD54-4860-8F38-DC158C62432E}" srcOrd="0" destOrd="0" presId="urn:microsoft.com/office/officeart/2005/8/layout/hList9"/>
    <dgm:cxn modelId="{C18D6402-43D1-4675-9C5E-475D1601BFA1}" type="presParOf" srcId="{9D73CC21-FB2C-42CA-8145-5E0AD0D45361}" destId="{05712B67-59CD-4EEC-A5DE-6008EE90821A}" srcOrd="1" destOrd="0" presId="urn:microsoft.com/office/officeart/2005/8/layout/hList9"/>
    <dgm:cxn modelId="{0D2DE615-C7A4-4F39-B636-4F2437102EC1}" type="presParOf" srcId="{2418186D-8618-48D8-8550-DD2A3F70163E}" destId="{A0F19D9D-7CB3-40AD-8882-BE147C8832D8}" srcOrd="2" destOrd="0" presId="urn:microsoft.com/office/officeart/2005/8/layout/hList9"/>
    <dgm:cxn modelId="{C320DC0F-3436-430C-990C-05A6EFA8EA73}" type="presParOf" srcId="{A0F19D9D-7CB3-40AD-8882-BE147C8832D8}" destId="{91E055A0-0CFD-4292-AD5F-A2F273C614E0}" srcOrd="0" destOrd="0" presId="urn:microsoft.com/office/officeart/2005/8/layout/hList9"/>
    <dgm:cxn modelId="{AD975560-B8D4-4BA6-8BCC-D6524503A09A}" type="presParOf" srcId="{A0F19D9D-7CB3-40AD-8882-BE147C8832D8}" destId="{D410A727-0439-4C4A-BFE2-BD2A409E105D}" srcOrd="1" destOrd="0" presId="urn:microsoft.com/office/officeart/2005/8/layout/hList9"/>
    <dgm:cxn modelId="{10F415A2-BD63-43BA-970E-AA184D8015F8}" type="presParOf" srcId="{91F40AD2-C442-470D-B52C-FDFDC3AFE868}" destId="{F4674744-DF37-4306-99B3-DCCDA879AB9D}" srcOrd="2" destOrd="0" presId="urn:microsoft.com/office/officeart/2005/8/layout/hList9"/>
    <dgm:cxn modelId="{B03ACB40-936F-408C-B32B-E807F69633B7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散無表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何要依種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後建立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不依種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受戒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已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後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散亂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不名為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具律儀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戒體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」                                 →為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遮此過                   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無表應依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思熏習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假立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71429" custScaleY="79821" custLinFactNeighborX="-10539" custLinFactNeighborY="-32488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64384" custScaleY="156615" custLinFactNeighborX="-10242" custLinFactNeighborY="-42880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1364" custScaleY="38471" custLinFactNeighborX="-97739" custLinFactNeighborY="26702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9A214C3E-5D6D-4AC3-94C5-FCAADE23785C}" type="presOf" srcId="{9DA34B3F-8B26-4833-B1C0-EC1FA5B6DA8E}" destId="{D410A727-0439-4C4A-BFE2-BD2A409E105D}" srcOrd="1" destOrd="0" presId="urn:microsoft.com/office/officeart/2005/8/layout/hList9"/>
    <dgm:cxn modelId="{AA9052E9-E081-4CA1-8F7D-907A171C3BE3}" type="presOf" srcId="{ED16714F-0FEC-49BF-98B5-87CA74F077DC}" destId="{05712B67-59CD-4EEC-A5DE-6008EE90821A}" srcOrd="1" destOrd="0" presId="urn:microsoft.com/office/officeart/2005/8/layout/hList9"/>
    <dgm:cxn modelId="{3D81D6CD-F2FD-4605-A78D-3DBBFD973856}" type="presOf" srcId="{7BEA6D00-680B-4B35-934F-9D13D6392098}" destId="{91F40AD2-C442-470D-B52C-FDFDC3AFE868}" srcOrd="0" destOrd="0" presId="urn:microsoft.com/office/officeart/2005/8/layout/hList9"/>
    <dgm:cxn modelId="{FD04D431-5B19-45F3-A5CC-5942F02D42C2}" type="presOf" srcId="{9DA34B3F-8B26-4833-B1C0-EC1FA5B6DA8E}" destId="{91E055A0-0CFD-4292-AD5F-A2F273C614E0}" srcOrd="0" destOrd="0" presId="urn:microsoft.com/office/officeart/2005/8/layout/hList9"/>
    <dgm:cxn modelId="{1E34275F-CF2A-47DC-8C41-40C9A314573E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F3F35136-B754-4601-882B-B8DD7E6F5E95}" type="presOf" srcId="{CD0CDEAD-597E-48DE-9EEB-8AC11B8B789F}" destId="{42C3FF70-220B-4C08-B34A-F90C001300F3}" srcOrd="0" destOrd="0" presId="urn:microsoft.com/office/officeart/2005/8/layout/hList9"/>
    <dgm:cxn modelId="{06C1B9F0-0869-4F72-A753-10A00FE118FB}" type="presParOf" srcId="{91F40AD2-C442-470D-B52C-FDFDC3AFE868}" destId="{2CFD3B6A-E7AF-41CE-A7C6-8CCAC7F0BCF8}" srcOrd="0" destOrd="0" presId="urn:microsoft.com/office/officeart/2005/8/layout/hList9"/>
    <dgm:cxn modelId="{17DA5461-7F9F-4203-81F8-D87F0D2DDAA1}" type="presParOf" srcId="{91F40AD2-C442-470D-B52C-FDFDC3AFE868}" destId="{2418186D-8618-48D8-8550-DD2A3F70163E}" srcOrd="1" destOrd="0" presId="urn:microsoft.com/office/officeart/2005/8/layout/hList9"/>
    <dgm:cxn modelId="{37788648-D822-45A2-AB5A-BF46861300F3}" type="presParOf" srcId="{2418186D-8618-48D8-8550-DD2A3F70163E}" destId="{B30207F4-392A-4746-B462-5DCA91271A62}" srcOrd="0" destOrd="0" presId="urn:microsoft.com/office/officeart/2005/8/layout/hList9"/>
    <dgm:cxn modelId="{A20624D5-9103-4E8D-9FD1-65C3C5F2ADC6}" type="presParOf" srcId="{2418186D-8618-48D8-8550-DD2A3F70163E}" destId="{9D73CC21-FB2C-42CA-8145-5E0AD0D45361}" srcOrd="1" destOrd="0" presId="urn:microsoft.com/office/officeart/2005/8/layout/hList9"/>
    <dgm:cxn modelId="{01F0EB88-0B8B-4EDE-AD5A-3D97D476BE22}" type="presParOf" srcId="{9D73CC21-FB2C-42CA-8145-5E0AD0D45361}" destId="{618B317D-BD54-4860-8F38-DC158C62432E}" srcOrd="0" destOrd="0" presId="urn:microsoft.com/office/officeart/2005/8/layout/hList9"/>
    <dgm:cxn modelId="{1AF398B9-0E33-42E7-B1C0-CD6064E3E02A}" type="presParOf" srcId="{9D73CC21-FB2C-42CA-8145-5E0AD0D45361}" destId="{05712B67-59CD-4EEC-A5DE-6008EE90821A}" srcOrd="1" destOrd="0" presId="urn:microsoft.com/office/officeart/2005/8/layout/hList9"/>
    <dgm:cxn modelId="{B929D3C4-0C66-40CE-9CA8-24ABF1CBEF27}" type="presParOf" srcId="{2418186D-8618-48D8-8550-DD2A3F70163E}" destId="{A0F19D9D-7CB3-40AD-8882-BE147C8832D8}" srcOrd="2" destOrd="0" presId="urn:microsoft.com/office/officeart/2005/8/layout/hList9"/>
    <dgm:cxn modelId="{BB02DBC8-61C2-4B44-935A-92DE95D98699}" type="presParOf" srcId="{A0F19D9D-7CB3-40AD-8882-BE147C8832D8}" destId="{91E055A0-0CFD-4292-AD5F-A2F273C614E0}" srcOrd="0" destOrd="0" presId="urn:microsoft.com/office/officeart/2005/8/layout/hList9"/>
    <dgm:cxn modelId="{294DA1AD-0624-45A2-970E-508F93D8F2F6}" type="presParOf" srcId="{A0F19D9D-7CB3-40AD-8882-BE147C8832D8}" destId="{D410A727-0439-4C4A-BFE2-BD2A409E105D}" srcOrd="1" destOrd="0" presId="urn:microsoft.com/office/officeart/2005/8/layout/hList9"/>
    <dgm:cxn modelId="{811F9BFA-5A54-4B96-B3E9-841818FB96C3}" type="presParOf" srcId="{91F40AD2-C442-470D-B52C-FDFDC3AFE868}" destId="{F4674744-DF37-4306-99B3-DCCDA879AB9D}" srcOrd="2" destOrd="0" presId="urn:microsoft.com/office/officeart/2005/8/layout/hList9"/>
    <dgm:cxn modelId="{7E8818F7-E674-40F3-A2A4-20FE07434672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8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意三業但思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散心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無心位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爾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得名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具律儀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善戒體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不律儀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惡業體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---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引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成業論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由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思差別所熏成種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不損壞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時限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→名為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具律儀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戒體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」者                 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            反之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→名為「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不律儀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惡業體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」者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71429" custScaleY="79821" custLinFactNeighborX="-7315" custLinFactNeighborY="-33254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51128" custScaleY="133008" custLinFactNeighborX="-10242" custLinFactNeighborY="-42880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1364" custScaleY="38471" custLinFactNeighborX="-91106" custLinFactNeighborY="20854"/>
      <dgm:spPr/>
      <dgm:t>
        <a:bodyPr/>
        <a:lstStyle/>
        <a:p>
          <a:endParaRPr lang="zh-TW" altLang="en-US"/>
        </a:p>
      </dgm:t>
    </dgm:pt>
  </dgm:ptLst>
  <dgm:cxnLst>
    <dgm:cxn modelId="{D1262E59-84C7-4947-8899-42FAAB118E6C}" type="presOf" srcId="{ED16714F-0FEC-49BF-98B5-87CA74F077DC}" destId="{618B317D-BD54-4860-8F38-DC158C62432E}" srcOrd="0" destOrd="0" presId="urn:microsoft.com/office/officeart/2005/8/layout/hList9"/>
    <dgm:cxn modelId="{9AE95C35-20ED-4BFD-87CF-79C1B0A4E1D0}" type="presOf" srcId="{ED16714F-0FEC-49BF-98B5-87CA74F077DC}" destId="{05712B67-59CD-4EEC-A5DE-6008EE90821A}" srcOrd="1" destOrd="0" presId="urn:microsoft.com/office/officeart/2005/8/layout/hList9"/>
    <dgm:cxn modelId="{FEAF93BE-8DED-4BD0-8A65-6A35F47F8448}" type="presOf" srcId="{9DA34B3F-8B26-4833-B1C0-EC1FA5B6DA8E}" destId="{D410A727-0439-4C4A-BFE2-BD2A409E105D}" srcOrd="1" destOrd="0" presId="urn:microsoft.com/office/officeart/2005/8/layout/hList9"/>
    <dgm:cxn modelId="{82994BFC-3192-40EB-8E91-F115579662B7}" type="presOf" srcId="{CD0CDEAD-597E-48DE-9EEB-8AC11B8B789F}" destId="{42C3FF70-220B-4C08-B34A-F90C001300F3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5E1657A4-A452-4A6B-89A1-898FA93CE02E}" type="presOf" srcId="{7BEA6D00-680B-4B35-934F-9D13D6392098}" destId="{91F40AD2-C442-470D-B52C-FDFDC3AFE868}" srcOrd="0" destOrd="0" presId="urn:microsoft.com/office/officeart/2005/8/layout/hList9"/>
    <dgm:cxn modelId="{B6311ECD-64D2-4FE4-BCCD-D3193EDA79ED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010384FD-310B-41DC-B4FB-64451840BA22}" type="presParOf" srcId="{91F40AD2-C442-470D-B52C-FDFDC3AFE868}" destId="{2CFD3B6A-E7AF-41CE-A7C6-8CCAC7F0BCF8}" srcOrd="0" destOrd="0" presId="urn:microsoft.com/office/officeart/2005/8/layout/hList9"/>
    <dgm:cxn modelId="{7BE332AE-273D-4ED6-8A22-8623401B7061}" type="presParOf" srcId="{91F40AD2-C442-470D-B52C-FDFDC3AFE868}" destId="{2418186D-8618-48D8-8550-DD2A3F70163E}" srcOrd="1" destOrd="0" presId="urn:microsoft.com/office/officeart/2005/8/layout/hList9"/>
    <dgm:cxn modelId="{10D3F2D7-7A40-4EE8-85D6-2E6F5280E9A0}" type="presParOf" srcId="{2418186D-8618-48D8-8550-DD2A3F70163E}" destId="{B30207F4-392A-4746-B462-5DCA91271A62}" srcOrd="0" destOrd="0" presId="urn:microsoft.com/office/officeart/2005/8/layout/hList9"/>
    <dgm:cxn modelId="{86EF7AB9-A89A-472A-9688-C8A99F3EBD58}" type="presParOf" srcId="{2418186D-8618-48D8-8550-DD2A3F70163E}" destId="{9D73CC21-FB2C-42CA-8145-5E0AD0D45361}" srcOrd="1" destOrd="0" presId="urn:microsoft.com/office/officeart/2005/8/layout/hList9"/>
    <dgm:cxn modelId="{7F98199D-DC8E-45E1-8532-33D3644959A8}" type="presParOf" srcId="{9D73CC21-FB2C-42CA-8145-5E0AD0D45361}" destId="{618B317D-BD54-4860-8F38-DC158C62432E}" srcOrd="0" destOrd="0" presId="urn:microsoft.com/office/officeart/2005/8/layout/hList9"/>
    <dgm:cxn modelId="{1DC480E9-F559-4B9D-842A-C485F2948654}" type="presParOf" srcId="{9D73CC21-FB2C-42CA-8145-5E0AD0D45361}" destId="{05712B67-59CD-4EEC-A5DE-6008EE90821A}" srcOrd="1" destOrd="0" presId="urn:microsoft.com/office/officeart/2005/8/layout/hList9"/>
    <dgm:cxn modelId="{3A9D880D-D2A9-4D57-83EC-CF0D43FCE8D7}" type="presParOf" srcId="{2418186D-8618-48D8-8550-DD2A3F70163E}" destId="{A0F19D9D-7CB3-40AD-8882-BE147C8832D8}" srcOrd="2" destOrd="0" presId="urn:microsoft.com/office/officeart/2005/8/layout/hList9"/>
    <dgm:cxn modelId="{4929D514-BA86-429A-AE5D-265D68B74558}" type="presParOf" srcId="{A0F19D9D-7CB3-40AD-8882-BE147C8832D8}" destId="{91E055A0-0CFD-4292-AD5F-A2F273C614E0}" srcOrd="0" destOrd="0" presId="urn:microsoft.com/office/officeart/2005/8/layout/hList9"/>
    <dgm:cxn modelId="{D0B2F4A7-1545-4FB2-B182-015642AA1FF7}" type="presParOf" srcId="{A0F19D9D-7CB3-40AD-8882-BE147C8832D8}" destId="{D410A727-0439-4C4A-BFE2-BD2A409E105D}" srcOrd="1" destOrd="0" presId="urn:microsoft.com/office/officeart/2005/8/layout/hList9"/>
    <dgm:cxn modelId="{AE4FDB06-390F-40B4-8321-CBBF3E905E53}" type="presParOf" srcId="{91F40AD2-C442-470D-B52C-FDFDC3AFE868}" destId="{F4674744-DF37-4306-99B3-DCCDA879AB9D}" srcOrd="2" destOrd="0" presId="urn:microsoft.com/office/officeart/2005/8/layout/hList9"/>
    <dgm:cxn modelId="{F4B15429-52E0-4CCE-B25A-55180CA25127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9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故有意云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意表業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不名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若有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不欲表示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唯自起心內意識思擇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言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語言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意表業現行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者→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雖發善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惡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無記之現行意表業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                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可得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71429" custScaleY="79821" custLinFactNeighborX="-10539" custLinFactNeighborY="-32488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64384" custScaleY="156615" custLinFactNeighborX="-10242" custLinFactNeighborY="-42880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1364" custScaleY="38471" custLinFactNeighborX="-97739" custLinFactNeighborY="26702"/>
      <dgm:spPr/>
      <dgm:t>
        <a:bodyPr/>
        <a:lstStyle/>
        <a:p>
          <a:endParaRPr lang="zh-TW" altLang="en-US"/>
        </a:p>
      </dgm:t>
    </dgm:pt>
  </dgm:ptLst>
  <dgm:cxnLst>
    <dgm:cxn modelId="{DA02D40D-AAC5-415E-9691-8282763481E0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91C74603-818D-4075-87A1-88B655A36CEE}" type="presOf" srcId="{ED16714F-0FEC-49BF-98B5-87CA74F077DC}" destId="{618B317D-BD54-4860-8F38-DC158C62432E}" srcOrd="0" destOrd="0" presId="urn:microsoft.com/office/officeart/2005/8/layout/hList9"/>
    <dgm:cxn modelId="{C3F9235D-5B15-404E-B0FB-0E5E56BA60DA}" type="presOf" srcId="{ED16714F-0FEC-49BF-98B5-87CA74F077DC}" destId="{05712B67-59CD-4EEC-A5DE-6008EE90821A}" srcOrd="1" destOrd="0" presId="urn:microsoft.com/office/officeart/2005/8/layout/hList9"/>
    <dgm:cxn modelId="{BA344B1F-78F9-4B77-95A8-6B739C45B51C}" type="presOf" srcId="{9DA34B3F-8B26-4833-B1C0-EC1FA5B6DA8E}" destId="{D410A727-0439-4C4A-BFE2-BD2A409E105D}" srcOrd="1" destOrd="0" presId="urn:microsoft.com/office/officeart/2005/8/layout/hList9"/>
    <dgm:cxn modelId="{A30F4474-00C3-4FB1-96F5-B5349C3E8E87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0C43C151-8DCA-4BB8-A69C-5F71612C0FC4}" type="presOf" srcId="{CD0CDEAD-597E-48DE-9EEB-8AC11B8B789F}" destId="{42C3FF70-220B-4C08-B34A-F90C001300F3}" srcOrd="0" destOrd="0" presId="urn:microsoft.com/office/officeart/2005/8/layout/hList9"/>
    <dgm:cxn modelId="{8AC70256-30A6-4F10-AC2A-ABEA077620F6}" type="presParOf" srcId="{91F40AD2-C442-470D-B52C-FDFDC3AFE868}" destId="{2CFD3B6A-E7AF-41CE-A7C6-8CCAC7F0BCF8}" srcOrd="0" destOrd="0" presId="urn:microsoft.com/office/officeart/2005/8/layout/hList9"/>
    <dgm:cxn modelId="{783069A5-32C3-4F19-9559-E7D541142CE1}" type="presParOf" srcId="{91F40AD2-C442-470D-B52C-FDFDC3AFE868}" destId="{2418186D-8618-48D8-8550-DD2A3F70163E}" srcOrd="1" destOrd="0" presId="urn:microsoft.com/office/officeart/2005/8/layout/hList9"/>
    <dgm:cxn modelId="{5A61313A-221F-4DEC-90E8-3FBF9D52A810}" type="presParOf" srcId="{2418186D-8618-48D8-8550-DD2A3F70163E}" destId="{B30207F4-392A-4746-B462-5DCA91271A62}" srcOrd="0" destOrd="0" presId="urn:microsoft.com/office/officeart/2005/8/layout/hList9"/>
    <dgm:cxn modelId="{ECF907EE-500E-4359-8AA4-2AFD8A917295}" type="presParOf" srcId="{2418186D-8618-48D8-8550-DD2A3F70163E}" destId="{9D73CC21-FB2C-42CA-8145-5E0AD0D45361}" srcOrd="1" destOrd="0" presId="urn:microsoft.com/office/officeart/2005/8/layout/hList9"/>
    <dgm:cxn modelId="{534030C6-7736-4D66-B90B-054EE37050BE}" type="presParOf" srcId="{9D73CC21-FB2C-42CA-8145-5E0AD0D45361}" destId="{618B317D-BD54-4860-8F38-DC158C62432E}" srcOrd="0" destOrd="0" presId="urn:microsoft.com/office/officeart/2005/8/layout/hList9"/>
    <dgm:cxn modelId="{8CC558D4-F5C5-4E17-9BE8-89AF9944E713}" type="presParOf" srcId="{9D73CC21-FB2C-42CA-8145-5E0AD0D45361}" destId="{05712B67-59CD-4EEC-A5DE-6008EE90821A}" srcOrd="1" destOrd="0" presId="urn:microsoft.com/office/officeart/2005/8/layout/hList9"/>
    <dgm:cxn modelId="{6D12B45F-5B6F-4209-8B83-2B6ADE1C6BFD}" type="presParOf" srcId="{2418186D-8618-48D8-8550-DD2A3F70163E}" destId="{A0F19D9D-7CB3-40AD-8882-BE147C8832D8}" srcOrd="2" destOrd="0" presId="urn:microsoft.com/office/officeart/2005/8/layout/hList9"/>
    <dgm:cxn modelId="{C4E1CBDC-0DDE-481F-BE5A-46B25FA79028}" type="presParOf" srcId="{A0F19D9D-7CB3-40AD-8882-BE147C8832D8}" destId="{91E055A0-0CFD-4292-AD5F-A2F273C614E0}" srcOrd="0" destOrd="0" presId="urn:microsoft.com/office/officeart/2005/8/layout/hList9"/>
    <dgm:cxn modelId="{4798AB0B-F4C4-4DCE-9F50-CFCFD4162CF2}" type="presParOf" srcId="{A0F19D9D-7CB3-40AD-8882-BE147C8832D8}" destId="{D410A727-0439-4C4A-BFE2-BD2A409E105D}" srcOrd="1" destOrd="0" presId="urn:microsoft.com/office/officeart/2005/8/layout/hList9"/>
    <dgm:cxn modelId="{E70BC0D3-98D1-47D9-ADAE-6B73ADE0D402}" type="presParOf" srcId="{91F40AD2-C442-470D-B52C-FDFDC3AFE868}" destId="{F4674744-DF37-4306-99B3-DCCDA879AB9D}" srcOrd="2" destOrd="0" presId="urn:microsoft.com/office/officeart/2005/8/layout/hList9"/>
    <dgm:cxn modelId="{EDFFF3A0-1A21-467D-9CB4-15AEF84D2B27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識各能緣照自境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礙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祗為自境→拘自根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識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不令餘境等轉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自境等和合轉時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餘境等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不得起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65518" custScaleY="87515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68430" custScaleY="152445" custLinFactNeighborX="-14810" custLinFactNeighborY="-58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2850" custScaleY="59706" custLinFactX="-2697" custLinFactNeighborX="-100000" custLinFactNeighborY="33841"/>
      <dgm:spPr/>
      <dgm:t>
        <a:bodyPr/>
        <a:lstStyle/>
        <a:p>
          <a:endParaRPr lang="zh-TW" altLang="en-US"/>
        </a:p>
      </dgm:t>
    </dgm:pt>
  </dgm:ptLst>
  <dgm:cxnLst>
    <dgm:cxn modelId="{36DD0A04-A4AF-4700-A848-ADE3F7FBCFD1}" type="presOf" srcId="{ED16714F-0FEC-49BF-98B5-87CA74F077DC}" destId="{05712B67-59CD-4EEC-A5DE-6008EE90821A}" srcOrd="1" destOrd="0" presId="urn:microsoft.com/office/officeart/2005/8/layout/hList9"/>
    <dgm:cxn modelId="{57C8F249-1BC1-421F-A589-468703A6CFB6}" type="presOf" srcId="{9DA34B3F-8B26-4833-B1C0-EC1FA5B6DA8E}" destId="{D410A727-0439-4C4A-BFE2-BD2A409E105D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65CDE8CC-0034-4089-806A-8B83FF1E77B9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AA32C185-DBEA-41DA-B392-073C5AAACD6F}" type="presOf" srcId="{9DA34B3F-8B26-4833-B1C0-EC1FA5B6DA8E}" destId="{91E055A0-0CFD-4292-AD5F-A2F273C614E0}" srcOrd="0" destOrd="0" presId="urn:microsoft.com/office/officeart/2005/8/layout/hList9"/>
    <dgm:cxn modelId="{7616826E-C6F2-4CA1-9B79-8037260417E0}" type="presOf" srcId="{ED16714F-0FEC-49BF-98B5-87CA74F077DC}" destId="{618B317D-BD54-4860-8F38-DC158C62432E}" srcOrd="0" destOrd="0" presId="urn:microsoft.com/office/officeart/2005/8/layout/hList9"/>
    <dgm:cxn modelId="{107ABA69-D0FF-4E67-BC7E-526E8859B488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E311B9F2-FB3D-4EBE-8842-CDE93EA35443}" type="presParOf" srcId="{91F40AD2-C442-470D-B52C-FDFDC3AFE868}" destId="{2CFD3B6A-E7AF-41CE-A7C6-8CCAC7F0BCF8}" srcOrd="0" destOrd="0" presId="urn:microsoft.com/office/officeart/2005/8/layout/hList9"/>
    <dgm:cxn modelId="{251BAEF5-0444-4DE0-8AF4-B2BB49962096}" type="presParOf" srcId="{91F40AD2-C442-470D-B52C-FDFDC3AFE868}" destId="{2418186D-8618-48D8-8550-DD2A3F70163E}" srcOrd="1" destOrd="0" presId="urn:microsoft.com/office/officeart/2005/8/layout/hList9"/>
    <dgm:cxn modelId="{A9318B80-4812-4E92-A33B-8812FB1F7C87}" type="presParOf" srcId="{2418186D-8618-48D8-8550-DD2A3F70163E}" destId="{B30207F4-392A-4746-B462-5DCA91271A62}" srcOrd="0" destOrd="0" presId="urn:microsoft.com/office/officeart/2005/8/layout/hList9"/>
    <dgm:cxn modelId="{A6669C9A-C00F-420F-A188-CB0C2592F6B6}" type="presParOf" srcId="{2418186D-8618-48D8-8550-DD2A3F70163E}" destId="{9D73CC21-FB2C-42CA-8145-5E0AD0D45361}" srcOrd="1" destOrd="0" presId="urn:microsoft.com/office/officeart/2005/8/layout/hList9"/>
    <dgm:cxn modelId="{57230557-2543-438A-A571-F916047E4C77}" type="presParOf" srcId="{9D73CC21-FB2C-42CA-8145-5E0AD0D45361}" destId="{618B317D-BD54-4860-8F38-DC158C62432E}" srcOrd="0" destOrd="0" presId="urn:microsoft.com/office/officeart/2005/8/layout/hList9"/>
    <dgm:cxn modelId="{3B9394BF-FB19-4F44-8C7D-A46027504789}" type="presParOf" srcId="{9D73CC21-FB2C-42CA-8145-5E0AD0D45361}" destId="{05712B67-59CD-4EEC-A5DE-6008EE90821A}" srcOrd="1" destOrd="0" presId="urn:microsoft.com/office/officeart/2005/8/layout/hList9"/>
    <dgm:cxn modelId="{C7830F88-FC93-435D-A33D-40C0D33965E6}" type="presParOf" srcId="{2418186D-8618-48D8-8550-DD2A3F70163E}" destId="{A0F19D9D-7CB3-40AD-8882-BE147C8832D8}" srcOrd="2" destOrd="0" presId="urn:microsoft.com/office/officeart/2005/8/layout/hList9"/>
    <dgm:cxn modelId="{C439DA5F-A624-41AB-931A-5516B507660D}" type="presParOf" srcId="{A0F19D9D-7CB3-40AD-8882-BE147C8832D8}" destId="{91E055A0-0CFD-4292-AD5F-A2F273C614E0}" srcOrd="0" destOrd="0" presId="urn:microsoft.com/office/officeart/2005/8/layout/hList9"/>
    <dgm:cxn modelId="{1222E8E4-165A-4AA3-BA67-40B0EFA68812}" type="presParOf" srcId="{A0F19D9D-7CB3-40AD-8882-BE147C8832D8}" destId="{D410A727-0439-4C4A-BFE2-BD2A409E105D}" srcOrd="1" destOrd="0" presId="urn:microsoft.com/office/officeart/2005/8/layout/hList9"/>
    <dgm:cxn modelId="{CD97B6D1-45D7-4974-83F7-F2929553D6E3}" type="presParOf" srcId="{91F40AD2-C442-470D-B52C-FDFDC3AFE868}" destId="{F4674744-DF37-4306-99B3-DCCDA879AB9D}" srcOrd="2" destOrd="0" presId="urn:microsoft.com/office/officeart/2005/8/layout/hList9"/>
    <dgm:cxn modelId="{8629C163-15C9-40F1-A0D8-7AF479D331BF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0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故有義云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smtClean="0">
              <a:latin typeface="微軟正黑體" pitchFamily="34" charset="-120"/>
              <a:ea typeface="微軟正黑體" pitchFamily="34" charset="-120"/>
            </a:rPr>
            <a:t>意業</a:t>
          </a:r>
          <a:r>
            <a:rPr lang="zh-TW" altLang="en-US" sz="2400" smtClean="0">
              <a:latin typeface="微軟正黑體" pitchFamily="34" charset="-120"/>
              <a:ea typeface="微軟正黑體" pitchFamily="34" charset="-120"/>
            </a:rPr>
            <a:t>不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                                            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若許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思所發身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名→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亦由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思所作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應立表業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名？ 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)---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引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樞要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△身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語性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可依立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如何得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名？</a:t>
          </a:r>
          <a:endParaRPr lang="en-US" altLang="zh-TW" sz="20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又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外彰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他表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en-US" altLang="zh-TW" sz="2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800" dirty="0" smtClean="0">
              <a:latin typeface="微軟正黑體" pitchFamily="34" charset="-120"/>
              <a:ea typeface="微軟正黑體" pitchFamily="34" charset="-120"/>
            </a:rPr>
            <a:t>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內解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向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自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故不名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)</a:t>
          </a: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201161" custScaleY="145946" custLinFactNeighborX="-8995" custLinFactNeighborY="-1087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214288" custScaleY="292117" custLinFactNeighborX="-9944" custLinFactNeighborY="-12897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4700" custScaleY="61807" custLinFactX="-100000" custLinFactNeighborX="-144632" custLinFactNeighborY="40787"/>
      <dgm:spPr/>
      <dgm:t>
        <a:bodyPr/>
        <a:lstStyle/>
        <a:p>
          <a:endParaRPr lang="zh-TW" altLang="en-US"/>
        </a:p>
      </dgm:t>
    </dgm:pt>
  </dgm:ptLst>
  <dgm:cxnLst>
    <dgm:cxn modelId="{2EA8F848-B36E-4B3D-BCF6-B5E74D95E67A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1845DF73-0739-464D-8C6A-FC84E9397D60}" type="presOf" srcId="{ED16714F-0FEC-49BF-98B5-87CA74F077DC}" destId="{618B317D-BD54-4860-8F38-DC158C62432E}" srcOrd="0" destOrd="0" presId="urn:microsoft.com/office/officeart/2005/8/layout/hList9"/>
    <dgm:cxn modelId="{37C62C38-9664-4259-BB7F-060C3AFC1A9A}" type="presOf" srcId="{9DA34B3F-8B26-4833-B1C0-EC1FA5B6DA8E}" destId="{91E055A0-0CFD-4292-AD5F-A2F273C614E0}" srcOrd="0" destOrd="0" presId="urn:microsoft.com/office/officeart/2005/8/layout/hList9"/>
    <dgm:cxn modelId="{225BCE54-891A-4737-B1A7-CF1DE60A8263}" type="presOf" srcId="{CD0CDEAD-597E-48DE-9EEB-8AC11B8B789F}" destId="{42C3FF70-220B-4C08-B34A-F90C001300F3}" srcOrd="0" destOrd="0" presId="urn:microsoft.com/office/officeart/2005/8/layout/hList9"/>
    <dgm:cxn modelId="{4096AD1A-4F87-42C2-9A66-D81424A8D343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BB704B46-E8B3-4A5B-AC3F-27BB9D0194EF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5E03C8F8-B70B-4421-92EC-87647ECCF522}" type="presParOf" srcId="{91F40AD2-C442-470D-B52C-FDFDC3AFE868}" destId="{2CFD3B6A-E7AF-41CE-A7C6-8CCAC7F0BCF8}" srcOrd="0" destOrd="0" presId="urn:microsoft.com/office/officeart/2005/8/layout/hList9"/>
    <dgm:cxn modelId="{794EFC4E-7ADB-4287-A60D-D20CB93C929D}" type="presParOf" srcId="{91F40AD2-C442-470D-B52C-FDFDC3AFE868}" destId="{2418186D-8618-48D8-8550-DD2A3F70163E}" srcOrd="1" destOrd="0" presId="urn:microsoft.com/office/officeart/2005/8/layout/hList9"/>
    <dgm:cxn modelId="{DAA2D7C6-3B63-4110-8279-B1603F150F7F}" type="presParOf" srcId="{2418186D-8618-48D8-8550-DD2A3F70163E}" destId="{B30207F4-392A-4746-B462-5DCA91271A62}" srcOrd="0" destOrd="0" presId="urn:microsoft.com/office/officeart/2005/8/layout/hList9"/>
    <dgm:cxn modelId="{D5C7289D-668B-458C-9809-2FE5C565A87D}" type="presParOf" srcId="{2418186D-8618-48D8-8550-DD2A3F70163E}" destId="{9D73CC21-FB2C-42CA-8145-5E0AD0D45361}" srcOrd="1" destOrd="0" presId="urn:microsoft.com/office/officeart/2005/8/layout/hList9"/>
    <dgm:cxn modelId="{E99235F4-7575-4C74-BFCC-D3EB37700376}" type="presParOf" srcId="{9D73CC21-FB2C-42CA-8145-5E0AD0D45361}" destId="{618B317D-BD54-4860-8F38-DC158C62432E}" srcOrd="0" destOrd="0" presId="urn:microsoft.com/office/officeart/2005/8/layout/hList9"/>
    <dgm:cxn modelId="{0C853452-56E5-4D18-98D0-92CEFA7AA16B}" type="presParOf" srcId="{9D73CC21-FB2C-42CA-8145-5E0AD0D45361}" destId="{05712B67-59CD-4EEC-A5DE-6008EE90821A}" srcOrd="1" destOrd="0" presId="urn:microsoft.com/office/officeart/2005/8/layout/hList9"/>
    <dgm:cxn modelId="{A42C8175-28FD-4AB7-8A11-299012F1D208}" type="presParOf" srcId="{2418186D-8618-48D8-8550-DD2A3F70163E}" destId="{A0F19D9D-7CB3-40AD-8882-BE147C8832D8}" srcOrd="2" destOrd="0" presId="urn:microsoft.com/office/officeart/2005/8/layout/hList9"/>
    <dgm:cxn modelId="{BDF50F0E-4207-4DF1-AECD-4C3118059648}" type="presParOf" srcId="{A0F19D9D-7CB3-40AD-8882-BE147C8832D8}" destId="{91E055A0-0CFD-4292-AD5F-A2F273C614E0}" srcOrd="0" destOrd="0" presId="urn:microsoft.com/office/officeart/2005/8/layout/hList9"/>
    <dgm:cxn modelId="{E29CB2E1-CDDA-4170-97B0-9A4682D36B6F}" type="presParOf" srcId="{A0F19D9D-7CB3-40AD-8882-BE147C8832D8}" destId="{D410A727-0439-4C4A-BFE2-BD2A409E105D}" srcOrd="1" destOrd="0" presId="urn:microsoft.com/office/officeart/2005/8/layout/hList9"/>
    <dgm:cxn modelId="{C3812246-F7CE-419D-811D-BA82888911F1}" type="presParOf" srcId="{91F40AD2-C442-470D-B52C-FDFDC3AFE868}" destId="{F4674744-DF37-4306-99B3-DCCDA879AB9D}" srcOrd="2" destOrd="0" presId="urn:microsoft.com/office/officeart/2005/8/layout/hList9"/>
    <dgm:cxn modelId="{DF23335D-996A-45EB-99AD-CB2F961EB443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1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故有義云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不名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                                            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所發身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語思所作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許立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意識思所造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名？ 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         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---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引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樞要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又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造作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身造作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意體雖向他引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非有造作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201161" custScaleY="163503" custLinFactNeighborX="-8995" custLinFactNeighborY="-1087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206792" custScaleY="253999" custLinFactNeighborX="-9944" custLinFactNeighborY="-12897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4700" custScaleY="61807" custLinFactX="-100000" custLinFactNeighborX="-138540" custLinFactNeighborY="76138"/>
      <dgm:spPr/>
      <dgm:t>
        <a:bodyPr/>
        <a:lstStyle/>
        <a:p>
          <a:endParaRPr lang="zh-TW" altLang="en-US"/>
        </a:p>
      </dgm:t>
    </dgm:pt>
  </dgm:ptLst>
  <dgm:cxnLst>
    <dgm:cxn modelId="{E28434BD-8B0D-41EF-A7E7-3CF300AB36CD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22F8D847-6CD8-4684-8EC2-6C678800E869}" type="presOf" srcId="{9DA34B3F-8B26-4833-B1C0-EC1FA5B6DA8E}" destId="{91E055A0-0CFD-4292-AD5F-A2F273C614E0}" srcOrd="0" destOrd="0" presId="urn:microsoft.com/office/officeart/2005/8/layout/hList9"/>
    <dgm:cxn modelId="{BADCB485-21BE-432B-8198-C57E125E96DC}" type="presOf" srcId="{ED16714F-0FEC-49BF-98B5-87CA74F077DC}" destId="{618B317D-BD54-4860-8F38-DC158C62432E}" srcOrd="0" destOrd="0" presId="urn:microsoft.com/office/officeart/2005/8/layout/hList9"/>
    <dgm:cxn modelId="{C42538CD-3B7A-438C-A356-B432F7259E4D}" type="presOf" srcId="{CD0CDEAD-597E-48DE-9EEB-8AC11B8B789F}" destId="{42C3FF70-220B-4C08-B34A-F90C001300F3}" srcOrd="0" destOrd="0" presId="urn:microsoft.com/office/officeart/2005/8/layout/hList9"/>
    <dgm:cxn modelId="{9B00ADBA-19C6-4C12-BFCB-BBAF9FAB85C6}" type="presOf" srcId="{9DA34B3F-8B26-4833-B1C0-EC1FA5B6DA8E}" destId="{D410A727-0439-4C4A-BFE2-BD2A409E105D}" srcOrd="1" destOrd="0" presId="urn:microsoft.com/office/officeart/2005/8/layout/hList9"/>
    <dgm:cxn modelId="{2908D48D-E577-415F-B495-1EA8DA16A724}" type="presOf" srcId="{7BEA6D00-680B-4B35-934F-9D13D6392098}" destId="{91F40AD2-C442-470D-B52C-FDFDC3AFE868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2A4B558D-0F12-434C-B552-3022E3C28C9F}" type="presParOf" srcId="{91F40AD2-C442-470D-B52C-FDFDC3AFE868}" destId="{2CFD3B6A-E7AF-41CE-A7C6-8CCAC7F0BCF8}" srcOrd="0" destOrd="0" presId="urn:microsoft.com/office/officeart/2005/8/layout/hList9"/>
    <dgm:cxn modelId="{674F7A30-CB5A-470B-B65D-D0246D51F250}" type="presParOf" srcId="{91F40AD2-C442-470D-B52C-FDFDC3AFE868}" destId="{2418186D-8618-48D8-8550-DD2A3F70163E}" srcOrd="1" destOrd="0" presId="urn:microsoft.com/office/officeart/2005/8/layout/hList9"/>
    <dgm:cxn modelId="{3090A971-F879-49C1-8D53-89858C5410EB}" type="presParOf" srcId="{2418186D-8618-48D8-8550-DD2A3F70163E}" destId="{B30207F4-392A-4746-B462-5DCA91271A62}" srcOrd="0" destOrd="0" presId="urn:microsoft.com/office/officeart/2005/8/layout/hList9"/>
    <dgm:cxn modelId="{CD1FC91C-28EB-4CD0-99E8-8D3CD6E29105}" type="presParOf" srcId="{2418186D-8618-48D8-8550-DD2A3F70163E}" destId="{9D73CC21-FB2C-42CA-8145-5E0AD0D45361}" srcOrd="1" destOrd="0" presId="urn:microsoft.com/office/officeart/2005/8/layout/hList9"/>
    <dgm:cxn modelId="{D4D75466-2F14-42AC-94E4-D92FC33372DE}" type="presParOf" srcId="{9D73CC21-FB2C-42CA-8145-5E0AD0D45361}" destId="{618B317D-BD54-4860-8F38-DC158C62432E}" srcOrd="0" destOrd="0" presId="urn:microsoft.com/office/officeart/2005/8/layout/hList9"/>
    <dgm:cxn modelId="{0FF973C7-9FDF-4FF7-9D1E-06F47FCCCC09}" type="presParOf" srcId="{9D73CC21-FB2C-42CA-8145-5E0AD0D45361}" destId="{05712B67-59CD-4EEC-A5DE-6008EE90821A}" srcOrd="1" destOrd="0" presId="urn:microsoft.com/office/officeart/2005/8/layout/hList9"/>
    <dgm:cxn modelId="{16F973C3-DAEE-4CD4-86EE-FA2A248D5583}" type="presParOf" srcId="{2418186D-8618-48D8-8550-DD2A3F70163E}" destId="{A0F19D9D-7CB3-40AD-8882-BE147C8832D8}" srcOrd="2" destOrd="0" presId="urn:microsoft.com/office/officeart/2005/8/layout/hList9"/>
    <dgm:cxn modelId="{BD2268EC-2594-47C7-930A-FE65A1C4015A}" type="presParOf" srcId="{A0F19D9D-7CB3-40AD-8882-BE147C8832D8}" destId="{91E055A0-0CFD-4292-AD5F-A2F273C614E0}" srcOrd="0" destOrd="0" presId="urn:microsoft.com/office/officeart/2005/8/layout/hList9"/>
    <dgm:cxn modelId="{5DC7DD3C-B586-49EE-B309-AD5400624C62}" type="presParOf" srcId="{A0F19D9D-7CB3-40AD-8882-BE147C8832D8}" destId="{D410A727-0439-4C4A-BFE2-BD2A409E105D}" srcOrd="1" destOrd="0" presId="urn:microsoft.com/office/officeart/2005/8/layout/hList9"/>
    <dgm:cxn modelId="{31293072-BCCE-432D-AA09-F44A852D071C}" type="presParOf" srcId="{91F40AD2-C442-470D-B52C-FDFDC3AFE868}" destId="{F4674744-DF37-4306-99B3-DCCDA879AB9D}" srcOrd="2" destOrd="0" presId="urn:microsoft.com/office/officeart/2005/8/layout/hList9"/>
    <dgm:cxn modelId="{657A2586-1ACE-4590-99DA-2D9936D2E68A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2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義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法苑義林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．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無表章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云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△表色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二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en-US" altLang="zh-TW" sz="3600" dirty="0" smtClean="0">
              <a:latin typeface="Georgia"/>
              <a:ea typeface="微軟正黑體" pitchFamily="34" charset="-120"/>
            </a:rPr>
            <a:t>1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身表業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en-US" altLang="zh-TW" sz="3600" dirty="0" smtClean="0">
              <a:latin typeface="Georgia"/>
              <a:ea typeface="微軟正黑體" pitchFamily="34" charset="-120"/>
            </a:rPr>
            <a:t>2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語表業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通三乘</a:t>
          </a:r>
          <a:endParaRPr lang="en-US" altLang="zh-TW" sz="20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大乘說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有義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三種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更加意表                                       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瑜伽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第五十三說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201161" custScaleY="145946" custLinFactNeighborX="-8995" custLinFactNeighborY="-1087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214288" custScaleY="292117" custLinFactNeighborX="-9944" custLinFactNeighborY="-12897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4700" custScaleY="61807" custLinFactX="-100000" custLinFactNeighborX="-144632" custLinFactNeighborY="40787"/>
      <dgm:spPr/>
      <dgm:t>
        <a:bodyPr/>
        <a:lstStyle/>
        <a:p>
          <a:endParaRPr lang="zh-TW" altLang="en-US"/>
        </a:p>
      </dgm:t>
    </dgm:pt>
  </dgm:ptLst>
  <dgm:cxnLst>
    <dgm:cxn modelId="{BFEEFEB5-FDB9-470F-8B16-628DB690F0BF}" type="presOf" srcId="{CD0CDEAD-597E-48DE-9EEB-8AC11B8B789F}" destId="{42C3FF70-220B-4C08-B34A-F90C001300F3}" srcOrd="0" destOrd="0" presId="urn:microsoft.com/office/officeart/2005/8/layout/hList9"/>
    <dgm:cxn modelId="{7C37CFC8-73AA-47F9-A720-8AFD2A038D1A}" type="presOf" srcId="{ED16714F-0FEC-49BF-98B5-87CA74F077DC}" destId="{618B317D-BD54-4860-8F38-DC158C62432E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1EA0AF08-5FBF-4F7B-9882-CDD5BED5D2B7}" type="presOf" srcId="{7BEA6D00-680B-4B35-934F-9D13D6392098}" destId="{91F40AD2-C442-470D-B52C-FDFDC3AFE868}" srcOrd="0" destOrd="0" presId="urn:microsoft.com/office/officeart/2005/8/layout/hList9"/>
    <dgm:cxn modelId="{52F75783-D4A1-4956-821C-5CB440C77056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25227A36-2620-4696-A079-CCD88D421939}" type="presOf" srcId="{9DA34B3F-8B26-4833-B1C0-EC1FA5B6DA8E}" destId="{91E055A0-0CFD-4292-AD5F-A2F273C614E0}" srcOrd="0" destOrd="0" presId="urn:microsoft.com/office/officeart/2005/8/layout/hList9"/>
    <dgm:cxn modelId="{FA36A80C-6DC4-46CC-8EAF-A47D88C97FFA}" type="presOf" srcId="{ED16714F-0FEC-49BF-98B5-87CA74F077DC}" destId="{05712B67-59CD-4EEC-A5DE-6008EE90821A}" srcOrd="1" destOrd="0" presId="urn:microsoft.com/office/officeart/2005/8/layout/hList9"/>
    <dgm:cxn modelId="{763E8550-D041-4BF1-874D-74AB2437427D}" type="presParOf" srcId="{91F40AD2-C442-470D-B52C-FDFDC3AFE868}" destId="{2CFD3B6A-E7AF-41CE-A7C6-8CCAC7F0BCF8}" srcOrd="0" destOrd="0" presId="urn:microsoft.com/office/officeart/2005/8/layout/hList9"/>
    <dgm:cxn modelId="{7729D566-CB7F-459D-AA81-099518BA96A8}" type="presParOf" srcId="{91F40AD2-C442-470D-B52C-FDFDC3AFE868}" destId="{2418186D-8618-48D8-8550-DD2A3F70163E}" srcOrd="1" destOrd="0" presId="urn:microsoft.com/office/officeart/2005/8/layout/hList9"/>
    <dgm:cxn modelId="{131D0296-FDED-442C-9762-83742ED8560B}" type="presParOf" srcId="{2418186D-8618-48D8-8550-DD2A3F70163E}" destId="{B30207F4-392A-4746-B462-5DCA91271A62}" srcOrd="0" destOrd="0" presId="urn:microsoft.com/office/officeart/2005/8/layout/hList9"/>
    <dgm:cxn modelId="{2BBB4781-C1E4-45A6-8DE4-0E73F0D9CA0C}" type="presParOf" srcId="{2418186D-8618-48D8-8550-DD2A3F70163E}" destId="{9D73CC21-FB2C-42CA-8145-5E0AD0D45361}" srcOrd="1" destOrd="0" presId="urn:microsoft.com/office/officeart/2005/8/layout/hList9"/>
    <dgm:cxn modelId="{BC75C84A-91E9-4F67-B522-DCDCDCCDA162}" type="presParOf" srcId="{9D73CC21-FB2C-42CA-8145-5E0AD0D45361}" destId="{618B317D-BD54-4860-8F38-DC158C62432E}" srcOrd="0" destOrd="0" presId="urn:microsoft.com/office/officeart/2005/8/layout/hList9"/>
    <dgm:cxn modelId="{602A1681-5EC6-4042-AA89-E373BFEDE25C}" type="presParOf" srcId="{9D73CC21-FB2C-42CA-8145-5E0AD0D45361}" destId="{05712B67-59CD-4EEC-A5DE-6008EE90821A}" srcOrd="1" destOrd="0" presId="urn:microsoft.com/office/officeart/2005/8/layout/hList9"/>
    <dgm:cxn modelId="{C077FFBF-6A51-4D43-A6F1-0BD79EF7A795}" type="presParOf" srcId="{2418186D-8618-48D8-8550-DD2A3F70163E}" destId="{A0F19D9D-7CB3-40AD-8882-BE147C8832D8}" srcOrd="2" destOrd="0" presId="urn:microsoft.com/office/officeart/2005/8/layout/hList9"/>
    <dgm:cxn modelId="{9DAA76E4-8F5C-496A-97D3-721989E3E2EE}" type="presParOf" srcId="{A0F19D9D-7CB3-40AD-8882-BE147C8832D8}" destId="{91E055A0-0CFD-4292-AD5F-A2F273C614E0}" srcOrd="0" destOrd="0" presId="urn:microsoft.com/office/officeart/2005/8/layout/hList9"/>
    <dgm:cxn modelId="{C985CEB6-8DC0-4770-85F8-B1C2BA71AFC9}" type="presParOf" srcId="{A0F19D9D-7CB3-40AD-8882-BE147C8832D8}" destId="{D410A727-0439-4C4A-BFE2-BD2A409E105D}" srcOrd="1" destOrd="0" presId="urn:microsoft.com/office/officeart/2005/8/layout/hList9"/>
    <dgm:cxn modelId="{9A627827-C029-4808-82D7-657C5B4150F1}" type="presParOf" srcId="{91F40AD2-C442-470D-B52C-FDFDC3AFE868}" destId="{F4674744-DF37-4306-99B3-DCCDA879AB9D}" srcOrd="2" destOrd="0" presId="urn:microsoft.com/office/officeart/2005/8/layout/hList9"/>
    <dgm:cxn modelId="{71D84B87-1EEB-48D1-B117-67F975B823B5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3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世尊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經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中說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→有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三業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撥身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豈不違經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言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『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』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311" custScaleY="63612" custLinFactNeighborX="-9307" custLinFactNeighborY="-45330"/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36071" custLinFactNeighborX="-10903" custLinFactNeighborY="-54331"/>
      <dgm:spPr>
        <a:prstGeom prst="flowChartDocument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28943" custLinFactNeighborY="13159"/>
      <dgm:spPr/>
      <dgm:t>
        <a:bodyPr/>
        <a:lstStyle/>
        <a:p>
          <a:endParaRPr lang="zh-TW" altLang="en-US"/>
        </a:p>
      </dgm:t>
    </dgm:pt>
  </dgm:ptLst>
  <dgm:cxnLst>
    <dgm:cxn modelId="{BF460AEE-09CD-4093-B7B8-57394107C288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AC12DFDB-FEC2-4D24-AC8F-9B53EC494363}" type="presOf" srcId="{ED16714F-0FEC-49BF-98B5-87CA74F077DC}" destId="{618B317D-BD54-4860-8F38-DC158C62432E}" srcOrd="0" destOrd="0" presId="urn:microsoft.com/office/officeart/2005/8/layout/hList9"/>
    <dgm:cxn modelId="{1C76827E-F74B-426A-9D89-B0DE70AD8A5E}" type="presOf" srcId="{7BEA6D00-680B-4B35-934F-9D13D6392098}" destId="{91F40AD2-C442-470D-B52C-FDFDC3AFE868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460FF780-0CC0-4649-8A4F-4A59E09A1EB5}" type="presOf" srcId="{ED16714F-0FEC-49BF-98B5-87CA74F077DC}" destId="{05712B67-59CD-4EEC-A5DE-6008EE90821A}" srcOrd="1" destOrd="0" presId="urn:microsoft.com/office/officeart/2005/8/layout/hList9"/>
    <dgm:cxn modelId="{ADF3DE78-F289-4D35-BE16-8EAA529DDDEF}" type="presOf" srcId="{CD0CDEAD-597E-48DE-9EEB-8AC11B8B789F}" destId="{42C3FF70-220B-4C08-B34A-F90C001300F3}" srcOrd="0" destOrd="0" presId="urn:microsoft.com/office/officeart/2005/8/layout/hList9"/>
    <dgm:cxn modelId="{5C92E17E-4BB4-449B-ABED-CA9132CA936F}" type="presOf" srcId="{9DA34B3F-8B26-4833-B1C0-EC1FA5B6DA8E}" destId="{91E055A0-0CFD-4292-AD5F-A2F273C614E0}" srcOrd="0" destOrd="0" presId="urn:microsoft.com/office/officeart/2005/8/layout/hList9"/>
    <dgm:cxn modelId="{CD0F0D19-CE96-4F2C-AF17-B0E39B75096E}" type="presParOf" srcId="{91F40AD2-C442-470D-B52C-FDFDC3AFE868}" destId="{2CFD3B6A-E7AF-41CE-A7C6-8CCAC7F0BCF8}" srcOrd="0" destOrd="0" presId="urn:microsoft.com/office/officeart/2005/8/layout/hList9"/>
    <dgm:cxn modelId="{648D3E40-DBC6-4C17-BF0B-5197A451D217}" type="presParOf" srcId="{91F40AD2-C442-470D-B52C-FDFDC3AFE868}" destId="{2418186D-8618-48D8-8550-DD2A3F70163E}" srcOrd="1" destOrd="0" presId="urn:microsoft.com/office/officeart/2005/8/layout/hList9"/>
    <dgm:cxn modelId="{D41B9AFE-2633-4EF2-BDD2-F00AA5DB5457}" type="presParOf" srcId="{2418186D-8618-48D8-8550-DD2A3F70163E}" destId="{B30207F4-392A-4746-B462-5DCA91271A62}" srcOrd="0" destOrd="0" presId="urn:microsoft.com/office/officeart/2005/8/layout/hList9"/>
    <dgm:cxn modelId="{4E95E2D7-0CBD-4F09-8A07-204609C9DCC6}" type="presParOf" srcId="{2418186D-8618-48D8-8550-DD2A3F70163E}" destId="{9D73CC21-FB2C-42CA-8145-5E0AD0D45361}" srcOrd="1" destOrd="0" presId="urn:microsoft.com/office/officeart/2005/8/layout/hList9"/>
    <dgm:cxn modelId="{9E36920E-B147-4155-B465-2BC24DAF4C3C}" type="presParOf" srcId="{9D73CC21-FB2C-42CA-8145-5E0AD0D45361}" destId="{618B317D-BD54-4860-8F38-DC158C62432E}" srcOrd="0" destOrd="0" presId="urn:microsoft.com/office/officeart/2005/8/layout/hList9"/>
    <dgm:cxn modelId="{4D97B0A5-6760-4ACD-A584-8F810620ECCD}" type="presParOf" srcId="{9D73CC21-FB2C-42CA-8145-5E0AD0D45361}" destId="{05712B67-59CD-4EEC-A5DE-6008EE90821A}" srcOrd="1" destOrd="0" presId="urn:microsoft.com/office/officeart/2005/8/layout/hList9"/>
    <dgm:cxn modelId="{8445CB0C-556C-45B5-8E96-EF5CF35061EF}" type="presParOf" srcId="{2418186D-8618-48D8-8550-DD2A3F70163E}" destId="{A0F19D9D-7CB3-40AD-8882-BE147C8832D8}" srcOrd="2" destOrd="0" presId="urn:microsoft.com/office/officeart/2005/8/layout/hList9"/>
    <dgm:cxn modelId="{134B6172-D023-4979-AF92-D8FA90F91C05}" type="presParOf" srcId="{A0F19D9D-7CB3-40AD-8882-BE147C8832D8}" destId="{91E055A0-0CFD-4292-AD5F-A2F273C614E0}" srcOrd="0" destOrd="0" presId="urn:microsoft.com/office/officeart/2005/8/layout/hList9"/>
    <dgm:cxn modelId="{1FCA9A5E-C8CE-44E6-A236-85E35548D34C}" type="presParOf" srcId="{A0F19D9D-7CB3-40AD-8882-BE147C8832D8}" destId="{D410A727-0439-4C4A-BFE2-BD2A409E105D}" srcOrd="1" destOrd="0" presId="urn:microsoft.com/office/officeart/2005/8/layout/hList9"/>
    <dgm:cxn modelId="{42C75F0E-43E7-4264-924A-5C3B5C3CAD3C}" type="presParOf" srcId="{91F40AD2-C442-470D-B52C-FDFDC3AFE868}" destId="{F4674744-DF37-4306-99B3-DCCDA879AB9D}" srcOrd="2" destOrd="0" presId="urn:microsoft.com/office/officeart/2005/8/layout/hList9"/>
    <dgm:cxn modelId="{FAA3C210-8E6B-4A70-B1D9-A23968DEBF02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若爾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t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能動身思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身業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能發語思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語業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決二思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意相應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作動意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意業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311" custScaleY="42876" custLinFactNeighborX="-8971" custLinFactNeighborY="-45924"/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89623" custLinFactNeighborX="-10903" custLinFactNeighborY="-54331"/>
      <dgm:spPr>
        <a:prstGeom prst="flowChartDocument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28943" custLinFactNeighborY="13159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A5F86EDA-E65C-489B-979A-4C7F61BCF9AB}" type="presOf" srcId="{7BEA6D00-680B-4B35-934F-9D13D6392098}" destId="{91F40AD2-C442-470D-B52C-FDFDC3AFE868}" srcOrd="0" destOrd="0" presId="urn:microsoft.com/office/officeart/2005/8/layout/hList9"/>
    <dgm:cxn modelId="{FC85ED2B-B406-4BDF-B9BE-DF09458081DF}" type="presOf" srcId="{CD0CDEAD-597E-48DE-9EEB-8AC11B8B789F}" destId="{42C3FF70-220B-4C08-B34A-F90C001300F3}" srcOrd="0" destOrd="0" presId="urn:microsoft.com/office/officeart/2005/8/layout/hList9"/>
    <dgm:cxn modelId="{7794124A-EAD7-4116-BD3C-6D1CC04B14BB}" type="presOf" srcId="{9DA34B3F-8B26-4833-B1C0-EC1FA5B6DA8E}" destId="{D410A727-0439-4C4A-BFE2-BD2A409E105D}" srcOrd="1" destOrd="0" presId="urn:microsoft.com/office/officeart/2005/8/layout/hList9"/>
    <dgm:cxn modelId="{0D157AF5-B8A1-454E-841E-C4A0898BAF3B}" type="presOf" srcId="{ED16714F-0FEC-49BF-98B5-87CA74F077DC}" destId="{05712B67-59CD-4EEC-A5DE-6008EE90821A}" srcOrd="1" destOrd="0" presId="urn:microsoft.com/office/officeart/2005/8/layout/hList9"/>
    <dgm:cxn modelId="{44AD72BE-6C71-427F-9001-372AA33C39F2}" type="presOf" srcId="{9DA34B3F-8B26-4833-B1C0-EC1FA5B6DA8E}" destId="{91E055A0-0CFD-4292-AD5F-A2F273C614E0}" srcOrd="0" destOrd="0" presId="urn:microsoft.com/office/officeart/2005/8/layout/hList9"/>
    <dgm:cxn modelId="{652A1644-4054-4460-B0E1-F20B13CC6E25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1BD0CC1-44CC-4517-B6DF-229B6FABDBBA}" type="presParOf" srcId="{91F40AD2-C442-470D-B52C-FDFDC3AFE868}" destId="{2CFD3B6A-E7AF-41CE-A7C6-8CCAC7F0BCF8}" srcOrd="0" destOrd="0" presId="urn:microsoft.com/office/officeart/2005/8/layout/hList9"/>
    <dgm:cxn modelId="{BFDDDE3A-8FA9-441E-988D-ED220FD7055C}" type="presParOf" srcId="{91F40AD2-C442-470D-B52C-FDFDC3AFE868}" destId="{2418186D-8618-48D8-8550-DD2A3F70163E}" srcOrd="1" destOrd="0" presId="urn:microsoft.com/office/officeart/2005/8/layout/hList9"/>
    <dgm:cxn modelId="{976F65AF-179E-4C7E-A45D-61C73E59BD9A}" type="presParOf" srcId="{2418186D-8618-48D8-8550-DD2A3F70163E}" destId="{B30207F4-392A-4746-B462-5DCA91271A62}" srcOrd="0" destOrd="0" presId="urn:microsoft.com/office/officeart/2005/8/layout/hList9"/>
    <dgm:cxn modelId="{2B8FE2B0-831B-4599-9EEC-0DE43FC1F5EB}" type="presParOf" srcId="{2418186D-8618-48D8-8550-DD2A3F70163E}" destId="{9D73CC21-FB2C-42CA-8145-5E0AD0D45361}" srcOrd="1" destOrd="0" presId="urn:microsoft.com/office/officeart/2005/8/layout/hList9"/>
    <dgm:cxn modelId="{57221571-9E77-4D04-9195-9B9049CEC4CF}" type="presParOf" srcId="{9D73CC21-FB2C-42CA-8145-5E0AD0D45361}" destId="{618B317D-BD54-4860-8F38-DC158C62432E}" srcOrd="0" destOrd="0" presId="urn:microsoft.com/office/officeart/2005/8/layout/hList9"/>
    <dgm:cxn modelId="{28DD84D8-5BDB-4695-82AF-24BA9789E7D0}" type="presParOf" srcId="{9D73CC21-FB2C-42CA-8145-5E0AD0D45361}" destId="{05712B67-59CD-4EEC-A5DE-6008EE90821A}" srcOrd="1" destOrd="0" presId="urn:microsoft.com/office/officeart/2005/8/layout/hList9"/>
    <dgm:cxn modelId="{664F0596-5020-430A-A4B1-B6CCBF04B272}" type="presParOf" srcId="{2418186D-8618-48D8-8550-DD2A3F70163E}" destId="{A0F19D9D-7CB3-40AD-8882-BE147C8832D8}" srcOrd="2" destOrd="0" presId="urn:microsoft.com/office/officeart/2005/8/layout/hList9"/>
    <dgm:cxn modelId="{B6D21A4C-6EA0-4562-A7CC-1AEEE083C5C1}" type="presParOf" srcId="{A0F19D9D-7CB3-40AD-8882-BE147C8832D8}" destId="{91E055A0-0CFD-4292-AD5F-A2F273C614E0}" srcOrd="0" destOrd="0" presId="urn:microsoft.com/office/officeart/2005/8/layout/hList9"/>
    <dgm:cxn modelId="{4884B823-8D2E-4E67-929A-99ECB4B3242E}" type="presParOf" srcId="{A0F19D9D-7CB3-40AD-8882-BE147C8832D8}" destId="{D410A727-0439-4C4A-BFE2-BD2A409E105D}" srcOrd="1" destOrd="0" presId="urn:microsoft.com/office/officeart/2005/8/layout/hList9"/>
    <dgm:cxn modelId="{D10DC373-AAEE-4C8F-84EE-2BAC910EAF0F}" type="presParOf" srcId="{91F40AD2-C442-470D-B52C-FDFDC3AFE868}" destId="{F4674744-DF37-4306-99B3-DCCDA879AB9D}" srcOrd="2" destOrd="0" presId="urn:microsoft.com/office/officeart/2005/8/layout/hList9"/>
    <dgm:cxn modelId="{BCAAF5EB-BA7B-400C-BDE5-38B917E26766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5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若爾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t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能動身思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身業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能發語思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語業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決二思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意相應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作動意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意業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311" custScaleY="42876" custLinFactNeighborX="-8971" custLinFactNeighborY="-45924"/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89623" custLinFactNeighborX="-10903" custLinFactNeighborY="-54331"/>
      <dgm:spPr>
        <a:prstGeom prst="flowChartDocument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28943" custLinFactNeighborY="13159"/>
      <dgm:spPr/>
      <dgm:t>
        <a:bodyPr/>
        <a:lstStyle/>
        <a:p>
          <a:endParaRPr lang="zh-TW" altLang="en-US"/>
        </a:p>
      </dgm:t>
    </dgm:pt>
  </dgm:ptLst>
  <dgm:cxnLst>
    <dgm:cxn modelId="{58C7109E-43DD-4EC6-AF96-14F8E99E5A1E}" type="presOf" srcId="{CD0CDEAD-597E-48DE-9EEB-8AC11B8B789F}" destId="{42C3FF70-220B-4C08-B34A-F90C001300F3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EFDB721D-29FF-4F37-907E-D29D1131A7B1}" type="presOf" srcId="{9DA34B3F-8B26-4833-B1C0-EC1FA5B6DA8E}" destId="{D410A727-0439-4C4A-BFE2-BD2A409E105D}" srcOrd="1" destOrd="0" presId="urn:microsoft.com/office/officeart/2005/8/layout/hList9"/>
    <dgm:cxn modelId="{23AA57D9-05E0-4383-B5FA-5C545828CAF3}" type="presOf" srcId="{7BEA6D00-680B-4B35-934F-9D13D6392098}" destId="{91F40AD2-C442-470D-B52C-FDFDC3AFE868}" srcOrd="0" destOrd="0" presId="urn:microsoft.com/office/officeart/2005/8/layout/hList9"/>
    <dgm:cxn modelId="{CC69FBB6-F8B1-46DA-8099-E64E4DBDFDA8}" type="presOf" srcId="{ED16714F-0FEC-49BF-98B5-87CA74F077DC}" destId="{618B317D-BD54-4860-8F38-DC158C62432E}" srcOrd="0" destOrd="0" presId="urn:microsoft.com/office/officeart/2005/8/layout/hList9"/>
    <dgm:cxn modelId="{34FF729C-CC6B-4A5B-9A6F-A4CDA63F9461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72C22CAA-D3E9-4AB4-AEA1-D708841652C1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A1BCF9E4-4597-4950-95AF-7837000574AF}" type="presParOf" srcId="{91F40AD2-C442-470D-B52C-FDFDC3AFE868}" destId="{2CFD3B6A-E7AF-41CE-A7C6-8CCAC7F0BCF8}" srcOrd="0" destOrd="0" presId="urn:microsoft.com/office/officeart/2005/8/layout/hList9"/>
    <dgm:cxn modelId="{5A4821D2-2963-45AB-99C6-2F88B896A461}" type="presParOf" srcId="{91F40AD2-C442-470D-B52C-FDFDC3AFE868}" destId="{2418186D-8618-48D8-8550-DD2A3F70163E}" srcOrd="1" destOrd="0" presId="urn:microsoft.com/office/officeart/2005/8/layout/hList9"/>
    <dgm:cxn modelId="{C0539B97-5EAD-4A01-A901-A6946E236F09}" type="presParOf" srcId="{2418186D-8618-48D8-8550-DD2A3F70163E}" destId="{B30207F4-392A-4746-B462-5DCA91271A62}" srcOrd="0" destOrd="0" presId="urn:microsoft.com/office/officeart/2005/8/layout/hList9"/>
    <dgm:cxn modelId="{E9D93055-1FF6-4AB3-863A-FF8350F30FBC}" type="presParOf" srcId="{2418186D-8618-48D8-8550-DD2A3F70163E}" destId="{9D73CC21-FB2C-42CA-8145-5E0AD0D45361}" srcOrd="1" destOrd="0" presId="urn:microsoft.com/office/officeart/2005/8/layout/hList9"/>
    <dgm:cxn modelId="{E9158004-1F81-4575-BA24-45B0A95FA7A6}" type="presParOf" srcId="{9D73CC21-FB2C-42CA-8145-5E0AD0D45361}" destId="{618B317D-BD54-4860-8F38-DC158C62432E}" srcOrd="0" destOrd="0" presId="urn:microsoft.com/office/officeart/2005/8/layout/hList9"/>
    <dgm:cxn modelId="{6F0C3D31-38E7-4274-8EAE-BA748A4E6B66}" type="presParOf" srcId="{9D73CC21-FB2C-42CA-8145-5E0AD0D45361}" destId="{05712B67-59CD-4EEC-A5DE-6008EE90821A}" srcOrd="1" destOrd="0" presId="urn:microsoft.com/office/officeart/2005/8/layout/hList9"/>
    <dgm:cxn modelId="{6025CEE6-FCD1-41B3-9938-68F869315878}" type="presParOf" srcId="{2418186D-8618-48D8-8550-DD2A3F70163E}" destId="{A0F19D9D-7CB3-40AD-8882-BE147C8832D8}" srcOrd="2" destOrd="0" presId="urn:microsoft.com/office/officeart/2005/8/layout/hList9"/>
    <dgm:cxn modelId="{0323E32C-07C9-495A-8ED3-419A2F3EA21B}" type="presParOf" srcId="{A0F19D9D-7CB3-40AD-8882-BE147C8832D8}" destId="{91E055A0-0CFD-4292-AD5F-A2F273C614E0}" srcOrd="0" destOrd="0" presId="urn:microsoft.com/office/officeart/2005/8/layout/hList9"/>
    <dgm:cxn modelId="{B72405AE-BD35-4369-A339-5AEA7F9C01CF}" type="presParOf" srcId="{A0F19D9D-7CB3-40AD-8882-BE147C8832D8}" destId="{D410A727-0439-4C4A-BFE2-BD2A409E105D}" srcOrd="1" destOrd="0" presId="urn:microsoft.com/office/officeart/2005/8/layout/hList9"/>
    <dgm:cxn modelId="{592AE063-96DF-4DAC-A182-426281292B8A}" type="presParOf" srcId="{91F40AD2-C442-470D-B52C-FDFDC3AFE868}" destId="{F4674744-DF37-4306-99B3-DCCDA879AB9D}" srcOrd="2" destOrd="0" presId="urn:microsoft.com/office/officeart/2005/8/layout/hList9"/>
    <dgm:cxn modelId="{B8A5BE1D-E7D4-4D78-B23B-280217F197BE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若爾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t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能動身思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身業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能發語思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語業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決二思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意相應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作動意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意業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311" custScaleY="42876" custLinFactNeighborX="-2980" custLinFactNeighborY="-46171"/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89623" custLinFactNeighborX="-10903" custLinFactNeighborY="-54331"/>
      <dgm:spPr>
        <a:prstGeom prst="flowChartDocument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1511" custLinFactNeighborY="7222"/>
      <dgm:spPr/>
      <dgm:t>
        <a:bodyPr/>
        <a:lstStyle/>
        <a:p>
          <a:endParaRPr lang="zh-TW" altLang="en-US"/>
        </a:p>
      </dgm:t>
    </dgm:pt>
  </dgm:ptLst>
  <dgm:cxnLst>
    <dgm:cxn modelId="{109904FE-8FA4-4DDB-A173-5C39C23C4896}" type="presOf" srcId="{9DA34B3F-8B26-4833-B1C0-EC1FA5B6DA8E}" destId="{D410A727-0439-4C4A-BFE2-BD2A409E105D}" srcOrd="1" destOrd="0" presId="urn:microsoft.com/office/officeart/2005/8/layout/hList9"/>
    <dgm:cxn modelId="{08006AE6-D4CC-4FC7-8FDD-55B6A63C67C6}" type="presOf" srcId="{CD0CDEAD-597E-48DE-9EEB-8AC11B8B789F}" destId="{42C3FF70-220B-4C08-B34A-F90C001300F3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FD1875A4-6CAE-4D18-ABF2-AE99681C1997}" type="presOf" srcId="{7BEA6D00-680B-4B35-934F-9D13D6392098}" destId="{91F40AD2-C442-470D-B52C-FDFDC3AFE868}" srcOrd="0" destOrd="0" presId="urn:microsoft.com/office/officeart/2005/8/layout/hList9"/>
    <dgm:cxn modelId="{EE3FABA6-1F67-4DC7-9B32-D3D0EF641E07}" type="presOf" srcId="{9DA34B3F-8B26-4833-B1C0-EC1FA5B6DA8E}" destId="{91E055A0-0CFD-4292-AD5F-A2F273C614E0}" srcOrd="0" destOrd="0" presId="urn:microsoft.com/office/officeart/2005/8/layout/hList9"/>
    <dgm:cxn modelId="{BA18E7A5-F374-41D7-8FF1-DE995B29919A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DDF49691-45EA-4596-B261-6ED74960C1D1}" type="presOf" srcId="{ED16714F-0FEC-49BF-98B5-87CA74F077DC}" destId="{618B317D-BD54-4860-8F38-DC158C62432E}" srcOrd="0" destOrd="0" presId="urn:microsoft.com/office/officeart/2005/8/layout/hList9"/>
    <dgm:cxn modelId="{982AB3E8-4918-49FC-B67E-56E0DEDA9209}" type="presParOf" srcId="{91F40AD2-C442-470D-B52C-FDFDC3AFE868}" destId="{2CFD3B6A-E7AF-41CE-A7C6-8CCAC7F0BCF8}" srcOrd="0" destOrd="0" presId="urn:microsoft.com/office/officeart/2005/8/layout/hList9"/>
    <dgm:cxn modelId="{11D08CFC-D2BF-4714-9F13-E6F1AA7E3EBB}" type="presParOf" srcId="{91F40AD2-C442-470D-B52C-FDFDC3AFE868}" destId="{2418186D-8618-48D8-8550-DD2A3F70163E}" srcOrd="1" destOrd="0" presId="urn:microsoft.com/office/officeart/2005/8/layout/hList9"/>
    <dgm:cxn modelId="{3D4C1FBF-274E-42FC-9CA3-2F881018CA87}" type="presParOf" srcId="{2418186D-8618-48D8-8550-DD2A3F70163E}" destId="{B30207F4-392A-4746-B462-5DCA91271A62}" srcOrd="0" destOrd="0" presId="urn:microsoft.com/office/officeart/2005/8/layout/hList9"/>
    <dgm:cxn modelId="{73023258-7EAA-491B-811C-AB3CC34EF16F}" type="presParOf" srcId="{2418186D-8618-48D8-8550-DD2A3F70163E}" destId="{9D73CC21-FB2C-42CA-8145-5E0AD0D45361}" srcOrd="1" destOrd="0" presId="urn:microsoft.com/office/officeart/2005/8/layout/hList9"/>
    <dgm:cxn modelId="{74D95981-3263-4A7A-8A14-613055CB9312}" type="presParOf" srcId="{9D73CC21-FB2C-42CA-8145-5E0AD0D45361}" destId="{618B317D-BD54-4860-8F38-DC158C62432E}" srcOrd="0" destOrd="0" presId="urn:microsoft.com/office/officeart/2005/8/layout/hList9"/>
    <dgm:cxn modelId="{3A64F367-0ABD-4B12-927B-175FEA5F3A65}" type="presParOf" srcId="{9D73CC21-FB2C-42CA-8145-5E0AD0D45361}" destId="{05712B67-59CD-4EEC-A5DE-6008EE90821A}" srcOrd="1" destOrd="0" presId="urn:microsoft.com/office/officeart/2005/8/layout/hList9"/>
    <dgm:cxn modelId="{99610C58-74DD-488D-B85B-74BC601E1730}" type="presParOf" srcId="{2418186D-8618-48D8-8550-DD2A3F70163E}" destId="{A0F19D9D-7CB3-40AD-8882-BE147C8832D8}" srcOrd="2" destOrd="0" presId="urn:microsoft.com/office/officeart/2005/8/layout/hList9"/>
    <dgm:cxn modelId="{000BBB7B-0449-44C7-9223-8CC165BE3218}" type="presParOf" srcId="{A0F19D9D-7CB3-40AD-8882-BE147C8832D8}" destId="{91E055A0-0CFD-4292-AD5F-A2F273C614E0}" srcOrd="0" destOrd="0" presId="urn:microsoft.com/office/officeart/2005/8/layout/hList9"/>
    <dgm:cxn modelId="{6D94AB7B-07F7-4452-AEF7-8287A501D92C}" type="presParOf" srcId="{A0F19D9D-7CB3-40AD-8882-BE147C8832D8}" destId="{D410A727-0439-4C4A-BFE2-BD2A409E105D}" srcOrd="1" destOrd="0" presId="urn:microsoft.com/office/officeart/2005/8/layout/hList9"/>
    <dgm:cxn modelId="{897DF89F-FE6C-4DE7-9986-BBCB92697629}" type="presParOf" srcId="{91F40AD2-C442-470D-B52C-FDFDC3AFE868}" destId="{F4674744-DF37-4306-99B3-DCCDA879AB9D}" srcOrd="2" destOrd="0" presId="urn:microsoft.com/office/officeart/2005/8/layout/hList9"/>
    <dgm:cxn modelId="{90ED6A4D-2707-47A3-8871-27525EF42DAB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發身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語思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中  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何者所攝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                                            如言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色聲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思種假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 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2"/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正業體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不示他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非表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自表知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非表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201161" custScaleY="163503" custLinFactNeighborX="-8995" custLinFactNeighborY="-1087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206792" custScaleY="253999" custLinFactNeighborX="-9944" custLinFactNeighborY="-12897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4700" custScaleY="61807" custLinFactX="-100000" custLinFactNeighborX="-138540" custLinFactNeighborY="76138"/>
      <dgm:spPr/>
      <dgm:t>
        <a:bodyPr/>
        <a:lstStyle/>
        <a:p>
          <a:endParaRPr lang="zh-TW" altLang="en-US"/>
        </a:p>
      </dgm:t>
    </dgm:pt>
  </dgm:ptLst>
  <dgm:cxnLst>
    <dgm:cxn modelId="{F4F6EE1A-DD27-46D7-89F2-7DA933A48232}" type="presOf" srcId="{ED16714F-0FEC-49BF-98B5-87CA74F077DC}" destId="{618B317D-BD54-4860-8F38-DC158C62432E}" srcOrd="0" destOrd="0" presId="urn:microsoft.com/office/officeart/2005/8/layout/hList9"/>
    <dgm:cxn modelId="{DEB9CF7E-7FFB-424D-B7D2-02C54FFD5BEA}" type="presOf" srcId="{9DA34B3F-8B26-4833-B1C0-EC1FA5B6DA8E}" destId="{D410A727-0439-4C4A-BFE2-BD2A409E105D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82379F32-94B8-4E3E-A4BE-064E306704D3}" type="presOf" srcId="{ED16714F-0FEC-49BF-98B5-87CA74F077DC}" destId="{05712B67-59CD-4EEC-A5DE-6008EE90821A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EB41B18F-21F6-4BCE-9ED4-FC3E93587E34}" type="presOf" srcId="{7BEA6D00-680B-4B35-934F-9D13D6392098}" destId="{91F40AD2-C442-470D-B52C-FDFDC3AFE868}" srcOrd="0" destOrd="0" presId="urn:microsoft.com/office/officeart/2005/8/layout/hList9"/>
    <dgm:cxn modelId="{823FF3A2-E95C-441A-8722-F237B4AF7F82}" type="presOf" srcId="{9DA34B3F-8B26-4833-B1C0-EC1FA5B6DA8E}" destId="{91E055A0-0CFD-4292-AD5F-A2F273C614E0}" srcOrd="0" destOrd="0" presId="urn:microsoft.com/office/officeart/2005/8/layout/hList9"/>
    <dgm:cxn modelId="{EA072AFA-709C-4062-B5F5-FA983EF0F84A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1B507FED-6D49-4F67-932F-74EFCFCD4E67}" type="presParOf" srcId="{91F40AD2-C442-470D-B52C-FDFDC3AFE868}" destId="{2CFD3B6A-E7AF-41CE-A7C6-8CCAC7F0BCF8}" srcOrd="0" destOrd="0" presId="urn:microsoft.com/office/officeart/2005/8/layout/hList9"/>
    <dgm:cxn modelId="{B3C505B5-26DE-4272-BC43-F8031558E294}" type="presParOf" srcId="{91F40AD2-C442-470D-B52C-FDFDC3AFE868}" destId="{2418186D-8618-48D8-8550-DD2A3F70163E}" srcOrd="1" destOrd="0" presId="urn:microsoft.com/office/officeart/2005/8/layout/hList9"/>
    <dgm:cxn modelId="{699CB4F1-4910-4ADB-AFF9-B1718FC2E4AF}" type="presParOf" srcId="{2418186D-8618-48D8-8550-DD2A3F70163E}" destId="{B30207F4-392A-4746-B462-5DCA91271A62}" srcOrd="0" destOrd="0" presId="urn:microsoft.com/office/officeart/2005/8/layout/hList9"/>
    <dgm:cxn modelId="{DABB053A-A8B0-42FC-9E6C-988D8F9D6A13}" type="presParOf" srcId="{2418186D-8618-48D8-8550-DD2A3F70163E}" destId="{9D73CC21-FB2C-42CA-8145-5E0AD0D45361}" srcOrd="1" destOrd="0" presId="urn:microsoft.com/office/officeart/2005/8/layout/hList9"/>
    <dgm:cxn modelId="{E84ECB38-459B-47EA-AB60-C1B902799669}" type="presParOf" srcId="{9D73CC21-FB2C-42CA-8145-5E0AD0D45361}" destId="{618B317D-BD54-4860-8F38-DC158C62432E}" srcOrd="0" destOrd="0" presId="urn:microsoft.com/office/officeart/2005/8/layout/hList9"/>
    <dgm:cxn modelId="{C3599848-9AD9-4D68-B978-D787306909DA}" type="presParOf" srcId="{9D73CC21-FB2C-42CA-8145-5E0AD0D45361}" destId="{05712B67-59CD-4EEC-A5DE-6008EE90821A}" srcOrd="1" destOrd="0" presId="urn:microsoft.com/office/officeart/2005/8/layout/hList9"/>
    <dgm:cxn modelId="{C2045722-0CA0-4056-935B-E2050932CD18}" type="presParOf" srcId="{2418186D-8618-48D8-8550-DD2A3F70163E}" destId="{A0F19D9D-7CB3-40AD-8882-BE147C8832D8}" srcOrd="2" destOrd="0" presId="urn:microsoft.com/office/officeart/2005/8/layout/hList9"/>
    <dgm:cxn modelId="{340FC59E-1851-4642-9240-5D7E69009B1F}" type="presParOf" srcId="{A0F19D9D-7CB3-40AD-8882-BE147C8832D8}" destId="{91E055A0-0CFD-4292-AD5F-A2F273C614E0}" srcOrd="0" destOrd="0" presId="urn:microsoft.com/office/officeart/2005/8/layout/hList9"/>
    <dgm:cxn modelId="{96A421D1-DAC1-4739-8849-3FD3E7ED3813}" type="presParOf" srcId="{A0F19D9D-7CB3-40AD-8882-BE147C8832D8}" destId="{D410A727-0439-4C4A-BFE2-BD2A409E105D}" srcOrd="1" destOrd="0" presId="urn:microsoft.com/office/officeart/2005/8/layout/hList9"/>
    <dgm:cxn modelId="{AE1F31B8-8518-4EBB-9DE3-1E8088BDE691}" type="presParOf" srcId="{91F40AD2-C442-470D-B52C-FDFDC3AFE868}" destId="{F4674744-DF37-4306-99B3-DCCDA879AB9D}" srcOrd="2" destOrd="0" presId="urn:microsoft.com/office/officeart/2005/8/layout/hList9"/>
    <dgm:cxn modelId="{69CF5965-70FD-4C06-BD37-E9267054DA20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8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義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三業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應作四句分別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2"/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eorgia"/>
              <a:ea typeface="微軟正黑體" pitchFamily="34" charset="-120"/>
            </a:rPr>
            <a:t>1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唯名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別脫無表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Georgia"/>
              <a:ea typeface="微軟正黑體" pitchFamily="34" charset="-120"/>
            </a:rPr>
            <a:t>2</a:t>
          </a:r>
          <a:r>
            <a:rPr lang="zh-TW" altLang="en-US" sz="3600" dirty="0" smtClean="0">
              <a:latin typeface="Georgia"/>
              <a:ea typeface="微軟正黑體" pitchFamily="34" charset="-120"/>
            </a:rPr>
            <a:t>有唯表</a:t>
          </a:r>
          <a:r>
            <a:rPr lang="en-US" altLang="zh-TW" sz="1800" dirty="0" smtClean="0">
              <a:latin typeface="Georgia"/>
              <a:ea typeface="微軟正黑體" pitchFamily="34" charset="-120"/>
            </a:rPr>
            <a:t>/</a:t>
          </a:r>
          <a:r>
            <a:rPr lang="zh-TW" altLang="en-US" sz="3600" dirty="0" smtClean="0">
              <a:latin typeface="Georgia"/>
              <a:ea typeface="微軟正黑體" pitchFamily="34" charset="-120"/>
            </a:rPr>
            <a:t>非無表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散身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zh-TW" sz="3600" dirty="0" smtClean="0">
              <a:latin typeface="微軟正黑體" pitchFamily="34" charset="-120"/>
              <a:ea typeface="微軟正黑體" pitchFamily="34" charset="-120"/>
            </a:rPr>
            <a:t>3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亦表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亦無表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道思             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(《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瑜伽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意思自表知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故亦名為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</a:t>
          </a:r>
          <a:r>
            <a:rPr lang="en-US" altLang="zh-TW" sz="3600" dirty="0" smtClean="0">
              <a:latin typeface="Georgia"/>
              <a:ea typeface="微軟正黑體" pitchFamily="34" charset="-120"/>
            </a:rPr>
            <a:t>4</a:t>
          </a:r>
          <a:r>
            <a:rPr lang="zh-TW" altLang="en-US" sz="3600" dirty="0" smtClean="0">
              <a:latin typeface="Georgia"/>
              <a:ea typeface="微軟正黑體" pitchFamily="34" charset="-120"/>
            </a:rPr>
            <a:t>非表</a:t>
          </a:r>
          <a:r>
            <a:rPr lang="en-US" altLang="zh-TW" sz="2000" dirty="0" smtClean="0">
              <a:latin typeface="Georgia"/>
              <a:ea typeface="微軟正黑體" pitchFamily="34" charset="-120"/>
            </a:rPr>
            <a:t>/</a:t>
          </a:r>
          <a:r>
            <a:rPr lang="zh-TW" altLang="en-US" sz="3600" dirty="0" smtClean="0">
              <a:latin typeface="Georgia"/>
              <a:ea typeface="微軟正黑體" pitchFamily="34" charset="-120"/>
            </a:rPr>
            <a:t>非無表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語業思               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正業體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非表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非無表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201161" custScaleY="106611" custLinFactNeighborX="-8995" custLinFactNeighborY="-1087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84765" custScaleY="253999" custLinFactNeighborX="-9944" custLinFactNeighborY="-12897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4700" custScaleY="61807" custLinFactX="-100000" custLinFactNeighborX="-122481" custLinFactNeighborY="59224"/>
      <dgm:spPr/>
      <dgm:t>
        <a:bodyPr/>
        <a:lstStyle/>
        <a:p>
          <a:endParaRPr lang="zh-TW" altLang="en-US"/>
        </a:p>
      </dgm:t>
    </dgm:pt>
  </dgm:ptLst>
  <dgm:cxnLst>
    <dgm:cxn modelId="{7A2A5BC1-3AEE-4F3B-8D6C-6C7E36C37542}" type="presOf" srcId="{CD0CDEAD-597E-48DE-9EEB-8AC11B8B789F}" destId="{42C3FF70-220B-4C08-B34A-F90C001300F3}" srcOrd="0" destOrd="0" presId="urn:microsoft.com/office/officeart/2005/8/layout/hList9"/>
    <dgm:cxn modelId="{155217B1-BB5A-477F-B1BE-5C52393EC6D9}" type="presOf" srcId="{ED16714F-0FEC-49BF-98B5-87CA74F077DC}" destId="{618B317D-BD54-4860-8F38-DC158C62432E}" srcOrd="0" destOrd="0" presId="urn:microsoft.com/office/officeart/2005/8/layout/hList9"/>
    <dgm:cxn modelId="{47D58531-D4A0-4256-AA73-0D4289002B1D}" type="presOf" srcId="{9DA34B3F-8B26-4833-B1C0-EC1FA5B6DA8E}" destId="{91E055A0-0CFD-4292-AD5F-A2F273C614E0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9FD334C7-EE7F-42A1-97F8-11C0D23D5F9F}" type="presOf" srcId="{7BEA6D00-680B-4B35-934F-9D13D6392098}" destId="{91F40AD2-C442-470D-B52C-FDFDC3AFE868}" srcOrd="0" destOrd="0" presId="urn:microsoft.com/office/officeart/2005/8/layout/hList9"/>
    <dgm:cxn modelId="{246586FE-9C8D-4637-AB5A-BBE57821FB53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8C01264-0338-4DA6-8A57-EC78B8EF2AE7}" type="presOf" srcId="{9DA34B3F-8B26-4833-B1C0-EC1FA5B6DA8E}" destId="{D410A727-0439-4C4A-BFE2-BD2A409E105D}" srcOrd="1" destOrd="0" presId="urn:microsoft.com/office/officeart/2005/8/layout/hList9"/>
    <dgm:cxn modelId="{F45B042D-245C-4C53-95E5-A332EAF3314D}" type="presParOf" srcId="{91F40AD2-C442-470D-B52C-FDFDC3AFE868}" destId="{2CFD3B6A-E7AF-41CE-A7C6-8CCAC7F0BCF8}" srcOrd="0" destOrd="0" presId="urn:microsoft.com/office/officeart/2005/8/layout/hList9"/>
    <dgm:cxn modelId="{7A48B442-9D79-4F39-8729-0CFEA4BBB537}" type="presParOf" srcId="{91F40AD2-C442-470D-B52C-FDFDC3AFE868}" destId="{2418186D-8618-48D8-8550-DD2A3F70163E}" srcOrd="1" destOrd="0" presId="urn:microsoft.com/office/officeart/2005/8/layout/hList9"/>
    <dgm:cxn modelId="{6FA6E42B-8B9F-4597-B4C2-1A246933BAAB}" type="presParOf" srcId="{2418186D-8618-48D8-8550-DD2A3F70163E}" destId="{B30207F4-392A-4746-B462-5DCA91271A62}" srcOrd="0" destOrd="0" presId="urn:microsoft.com/office/officeart/2005/8/layout/hList9"/>
    <dgm:cxn modelId="{59AB6BFA-B002-4B1F-9BA4-99E04461737B}" type="presParOf" srcId="{2418186D-8618-48D8-8550-DD2A3F70163E}" destId="{9D73CC21-FB2C-42CA-8145-5E0AD0D45361}" srcOrd="1" destOrd="0" presId="urn:microsoft.com/office/officeart/2005/8/layout/hList9"/>
    <dgm:cxn modelId="{46BB3A4D-C670-4396-ABEC-1C9425C4E8F1}" type="presParOf" srcId="{9D73CC21-FB2C-42CA-8145-5E0AD0D45361}" destId="{618B317D-BD54-4860-8F38-DC158C62432E}" srcOrd="0" destOrd="0" presId="urn:microsoft.com/office/officeart/2005/8/layout/hList9"/>
    <dgm:cxn modelId="{7FAB3234-8145-438B-973F-7840343983A9}" type="presParOf" srcId="{9D73CC21-FB2C-42CA-8145-5E0AD0D45361}" destId="{05712B67-59CD-4EEC-A5DE-6008EE90821A}" srcOrd="1" destOrd="0" presId="urn:microsoft.com/office/officeart/2005/8/layout/hList9"/>
    <dgm:cxn modelId="{818C2F9D-0E1B-4DFB-B9BC-F7F714BD2AD5}" type="presParOf" srcId="{2418186D-8618-48D8-8550-DD2A3F70163E}" destId="{A0F19D9D-7CB3-40AD-8882-BE147C8832D8}" srcOrd="2" destOrd="0" presId="urn:microsoft.com/office/officeart/2005/8/layout/hList9"/>
    <dgm:cxn modelId="{FE6F196A-84F5-46AF-9E9A-1617A03EC46B}" type="presParOf" srcId="{A0F19D9D-7CB3-40AD-8882-BE147C8832D8}" destId="{91E055A0-0CFD-4292-AD5F-A2F273C614E0}" srcOrd="0" destOrd="0" presId="urn:microsoft.com/office/officeart/2005/8/layout/hList9"/>
    <dgm:cxn modelId="{D6B6FA8E-211D-4003-98B5-EADA289E2C2C}" type="presParOf" srcId="{A0F19D9D-7CB3-40AD-8882-BE147C8832D8}" destId="{D410A727-0439-4C4A-BFE2-BD2A409E105D}" srcOrd="1" destOrd="0" presId="urn:microsoft.com/office/officeart/2005/8/layout/hList9"/>
    <dgm:cxn modelId="{85D74E88-F9D5-4312-B884-04AA8A3DC026}" type="presParOf" srcId="{91F40AD2-C442-470D-B52C-FDFDC3AFE868}" destId="{F4674744-DF37-4306-99B3-DCCDA879AB9D}" srcOrd="2" destOrd="0" presId="urn:microsoft.com/office/officeart/2005/8/layout/hList9"/>
    <dgm:cxn modelId="{81CCF7BC-90DA-4D1E-9180-A88284995CD7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9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t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起身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語思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所造作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決思所遊履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   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通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苦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樂異熟果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                                →亦名為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644" custScaleY="42876" custLinFactNeighborX="-10165" custLinFactNeighborY="-41830"/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89623" custLinFactNeighborX="-11300" custLinFactNeighborY="-53175"/>
      <dgm:spPr>
        <a:prstGeom prst="flowChartDocument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1511" custLinFactNeighborY="7222"/>
      <dgm:spPr/>
      <dgm:t>
        <a:bodyPr/>
        <a:lstStyle/>
        <a:p>
          <a:endParaRPr lang="zh-TW" altLang="en-US"/>
        </a:p>
      </dgm:t>
    </dgm:pt>
  </dgm:ptLst>
  <dgm:cxnLst>
    <dgm:cxn modelId="{3C2D3068-C369-4495-BA3C-BFEED9B43A9C}" type="presOf" srcId="{ED16714F-0FEC-49BF-98B5-87CA74F077DC}" destId="{05712B67-59CD-4EEC-A5DE-6008EE90821A}" srcOrd="1" destOrd="0" presId="urn:microsoft.com/office/officeart/2005/8/layout/hList9"/>
    <dgm:cxn modelId="{92E60F54-5D83-4136-84DE-B413017AB9CA}" type="presOf" srcId="{ED16714F-0FEC-49BF-98B5-87CA74F077DC}" destId="{618B317D-BD54-4860-8F38-DC158C62432E}" srcOrd="0" destOrd="0" presId="urn:microsoft.com/office/officeart/2005/8/layout/hList9"/>
    <dgm:cxn modelId="{35EFC7A0-F133-4890-9D19-C9935F56CE9E}" type="presOf" srcId="{CD0CDEAD-597E-48DE-9EEB-8AC11B8B789F}" destId="{42C3FF70-220B-4C08-B34A-F90C001300F3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5A38BABE-12A7-442C-B6D5-A02AA315D5EF}" type="presOf" srcId="{9DA34B3F-8B26-4833-B1C0-EC1FA5B6DA8E}" destId="{D410A727-0439-4C4A-BFE2-BD2A409E105D}" srcOrd="1" destOrd="0" presId="urn:microsoft.com/office/officeart/2005/8/layout/hList9"/>
    <dgm:cxn modelId="{C2C046C6-2270-4C0E-A5C6-1320BAD5E81D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A7EDF75D-5847-462C-B1EC-6D41F69DB508}" type="presOf" srcId="{9DA34B3F-8B26-4833-B1C0-EC1FA5B6DA8E}" destId="{91E055A0-0CFD-4292-AD5F-A2F273C614E0}" srcOrd="0" destOrd="0" presId="urn:microsoft.com/office/officeart/2005/8/layout/hList9"/>
    <dgm:cxn modelId="{FCD66409-2B8F-450B-9B91-8D61FC350B59}" type="presParOf" srcId="{91F40AD2-C442-470D-B52C-FDFDC3AFE868}" destId="{2CFD3B6A-E7AF-41CE-A7C6-8CCAC7F0BCF8}" srcOrd="0" destOrd="0" presId="urn:microsoft.com/office/officeart/2005/8/layout/hList9"/>
    <dgm:cxn modelId="{E96388DD-35AD-4190-B24F-568EB7CAAB1E}" type="presParOf" srcId="{91F40AD2-C442-470D-B52C-FDFDC3AFE868}" destId="{2418186D-8618-48D8-8550-DD2A3F70163E}" srcOrd="1" destOrd="0" presId="urn:microsoft.com/office/officeart/2005/8/layout/hList9"/>
    <dgm:cxn modelId="{8B389411-DF98-444E-BB5F-64EE70858050}" type="presParOf" srcId="{2418186D-8618-48D8-8550-DD2A3F70163E}" destId="{B30207F4-392A-4746-B462-5DCA91271A62}" srcOrd="0" destOrd="0" presId="urn:microsoft.com/office/officeart/2005/8/layout/hList9"/>
    <dgm:cxn modelId="{CAE7679F-51DE-4FEA-9606-91EB1A551955}" type="presParOf" srcId="{2418186D-8618-48D8-8550-DD2A3F70163E}" destId="{9D73CC21-FB2C-42CA-8145-5E0AD0D45361}" srcOrd="1" destOrd="0" presId="urn:microsoft.com/office/officeart/2005/8/layout/hList9"/>
    <dgm:cxn modelId="{96DFAD9F-73F9-4BEF-9398-A0EA403DFECB}" type="presParOf" srcId="{9D73CC21-FB2C-42CA-8145-5E0AD0D45361}" destId="{618B317D-BD54-4860-8F38-DC158C62432E}" srcOrd="0" destOrd="0" presId="urn:microsoft.com/office/officeart/2005/8/layout/hList9"/>
    <dgm:cxn modelId="{FCFB265D-45B0-4E67-AAA7-13A5676ED1E7}" type="presParOf" srcId="{9D73CC21-FB2C-42CA-8145-5E0AD0D45361}" destId="{05712B67-59CD-4EEC-A5DE-6008EE90821A}" srcOrd="1" destOrd="0" presId="urn:microsoft.com/office/officeart/2005/8/layout/hList9"/>
    <dgm:cxn modelId="{EB3F4622-AC43-4145-B0B5-3838E2D08701}" type="presParOf" srcId="{2418186D-8618-48D8-8550-DD2A3F70163E}" destId="{A0F19D9D-7CB3-40AD-8882-BE147C8832D8}" srcOrd="2" destOrd="0" presId="urn:microsoft.com/office/officeart/2005/8/layout/hList9"/>
    <dgm:cxn modelId="{0090BC0D-F620-4217-A3BC-B669F0EC85FF}" type="presParOf" srcId="{A0F19D9D-7CB3-40AD-8882-BE147C8832D8}" destId="{91E055A0-0CFD-4292-AD5F-A2F273C614E0}" srcOrd="0" destOrd="0" presId="urn:microsoft.com/office/officeart/2005/8/layout/hList9"/>
    <dgm:cxn modelId="{A6C23E0E-1510-4434-981C-0F1D013A5434}" type="presParOf" srcId="{A0F19D9D-7CB3-40AD-8882-BE147C8832D8}" destId="{D410A727-0439-4C4A-BFE2-BD2A409E105D}" srcOrd="1" destOrd="0" presId="urn:microsoft.com/office/officeart/2005/8/layout/hList9"/>
    <dgm:cxn modelId="{9C0A8207-098E-4769-A0C6-115AB6C9F668}" type="presParOf" srcId="{91F40AD2-C442-470D-B52C-FDFDC3AFE868}" destId="{F4674744-DF37-4306-99B3-DCCDA879AB9D}" srcOrd="2" destOrd="0" presId="urn:microsoft.com/office/officeart/2005/8/layout/hList9"/>
    <dgm:cxn modelId="{5FDB38FC-9204-4CBE-B143-6B584D7DF05A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DC8E775-DB3D-438D-9D7F-876AC2A54419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2E586BE-B1C3-49F7-94D7-902D376334DE}">
      <dgm:prSet phldrT="[文字]" custT="1"/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初破有對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3C8FBD02-37E6-4FA2-8E19-6DC122147408}" type="parTrans" cxnId="{940AD459-DC07-491D-9DA8-44A51FDBDC11}">
      <dgm:prSet/>
      <dgm:spPr/>
      <dgm:t>
        <a:bodyPr/>
        <a:lstStyle/>
        <a:p>
          <a:endParaRPr lang="zh-TW" altLang="en-US"/>
        </a:p>
      </dgm:t>
    </dgm:pt>
    <dgm:pt modelId="{DDD44F22-8F19-42B4-B2E6-86FC3750D9DC}" type="sibTrans" cxnId="{940AD459-DC07-491D-9DA8-44A51FDBDC11}">
      <dgm:prSet/>
      <dgm:spPr/>
      <dgm:t>
        <a:bodyPr/>
        <a:lstStyle/>
        <a:p>
          <a:endParaRPr lang="zh-TW" altLang="en-US"/>
        </a:p>
      </dgm:t>
    </dgm:pt>
    <dgm:pt modelId="{B465F4FE-FCC3-48EE-A9B5-228220C4991D}">
      <dgm:prSet phldrT="[文字]" custT="1"/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次破無對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3276B87A-36E1-444A-80D5-D5DAB0C3F06B}" type="parTrans" cxnId="{D5856D04-983E-4F22-80B1-F76D6C126BE3}">
      <dgm:prSet/>
      <dgm:spPr/>
      <dgm:t>
        <a:bodyPr/>
        <a:lstStyle/>
        <a:p>
          <a:endParaRPr lang="zh-TW" altLang="en-US"/>
        </a:p>
      </dgm:t>
    </dgm:pt>
    <dgm:pt modelId="{7866DFFB-2FAC-40D9-BE25-66CB563A29F3}" type="sibTrans" cxnId="{D5856D04-983E-4F22-80B1-F76D6C126BE3}">
      <dgm:prSet/>
      <dgm:spPr/>
      <dgm:t>
        <a:bodyPr/>
        <a:lstStyle/>
        <a:p>
          <a:endParaRPr lang="zh-TW" altLang="en-US"/>
        </a:p>
      </dgm:t>
    </dgm:pt>
    <dgm:pt modelId="{5FCE1E37-EF76-4B5D-8CC8-3998FC5462BE}">
      <dgm:prSet phldrT="[文字]" custT="1"/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後雙破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9EE1112-8100-4A8D-A29D-760034E76186}" type="parTrans" cxnId="{092DDFBA-35AE-43A7-A288-9ED4364D65E2}">
      <dgm:prSet/>
      <dgm:spPr/>
      <dgm:t>
        <a:bodyPr/>
        <a:lstStyle/>
        <a:p>
          <a:endParaRPr lang="zh-TW" altLang="en-US"/>
        </a:p>
      </dgm:t>
    </dgm:pt>
    <dgm:pt modelId="{CCF7E304-D3E9-401A-BA3F-421522F4CD30}" type="sibTrans" cxnId="{092DDFBA-35AE-43A7-A288-9ED4364D65E2}">
      <dgm:prSet/>
      <dgm:spPr/>
      <dgm:t>
        <a:bodyPr/>
        <a:lstStyle/>
        <a:p>
          <a:endParaRPr lang="zh-TW" altLang="en-US"/>
        </a:p>
      </dgm:t>
    </dgm:pt>
    <dgm:pt modelId="{37C5A77A-B3B6-433C-A896-92F15D65B963}" type="pres">
      <dgm:prSet presAssocID="{9DC8E775-DB3D-438D-9D7F-876AC2A54419}" presName="compositeShape" presStyleCnt="0">
        <dgm:presLayoutVars>
          <dgm:dir/>
          <dgm:resizeHandles/>
        </dgm:presLayoutVars>
      </dgm:prSet>
      <dgm:spPr/>
    </dgm:pt>
    <dgm:pt modelId="{0114AC43-0060-4B4E-83E4-DE4F7C4294D6}" type="pres">
      <dgm:prSet presAssocID="{9DC8E775-DB3D-438D-9D7F-876AC2A54419}" presName="pyramid" presStyleLbl="node1" presStyleIdx="0" presStyleCn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prstGeom prst="flowChartDelay">
          <a:avLst/>
        </a:prstGeom>
      </dgm:spPr>
    </dgm:pt>
    <dgm:pt modelId="{206C1D95-671D-42BE-A04A-904B35F6D0B2}" type="pres">
      <dgm:prSet presAssocID="{9DC8E775-DB3D-438D-9D7F-876AC2A54419}" presName="theList" presStyleCnt="0"/>
      <dgm:spPr/>
    </dgm:pt>
    <dgm:pt modelId="{5ADC41E6-6E2B-4A11-8295-CB887C67F810}" type="pres">
      <dgm:prSet presAssocID="{72E586BE-B1C3-49F7-94D7-902D376334DE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AB26482-8FF1-43E3-9B43-16AC65C9076A}" type="pres">
      <dgm:prSet presAssocID="{72E586BE-B1C3-49F7-94D7-902D376334DE}" presName="aSpace" presStyleCnt="0"/>
      <dgm:spPr/>
    </dgm:pt>
    <dgm:pt modelId="{BA4C1D0D-AF00-4C32-B285-8724EA4562EE}" type="pres">
      <dgm:prSet presAssocID="{B465F4FE-FCC3-48EE-A9B5-228220C4991D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CE3F264-3EEA-4009-AECC-303C10C8F287}" type="pres">
      <dgm:prSet presAssocID="{B465F4FE-FCC3-48EE-A9B5-228220C4991D}" presName="aSpace" presStyleCnt="0"/>
      <dgm:spPr/>
    </dgm:pt>
    <dgm:pt modelId="{88C60D28-49C7-4DD4-A283-1C969E620940}" type="pres">
      <dgm:prSet presAssocID="{5FCE1E37-EF76-4B5D-8CC8-3998FC5462BE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51058D5-FA2B-4E30-AD07-9003E93D17E7}" type="pres">
      <dgm:prSet presAssocID="{5FCE1E37-EF76-4B5D-8CC8-3998FC5462BE}" presName="aSpace" presStyleCnt="0"/>
      <dgm:spPr/>
    </dgm:pt>
  </dgm:ptLst>
  <dgm:cxnLst>
    <dgm:cxn modelId="{AC426821-E24C-40C9-B6B7-E5368001F67C}" type="presOf" srcId="{72E586BE-B1C3-49F7-94D7-902D376334DE}" destId="{5ADC41E6-6E2B-4A11-8295-CB887C67F810}" srcOrd="0" destOrd="0" presId="urn:microsoft.com/office/officeart/2005/8/layout/pyramid2"/>
    <dgm:cxn modelId="{3BDC3918-4AA2-4873-A15B-768522568664}" type="presOf" srcId="{9DC8E775-DB3D-438D-9D7F-876AC2A54419}" destId="{37C5A77A-B3B6-433C-A896-92F15D65B963}" srcOrd="0" destOrd="0" presId="urn:microsoft.com/office/officeart/2005/8/layout/pyramid2"/>
    <dgm:cxn modelId="{092DDFBA-35AE-43A7-A288-9ED4364D65E2}" srcId="{9DC8E775-DB3D-438D-9D7F-876AC2A54419}" destId="{5FCE1E37-EF76-4B5D-8CC8-3998FC5462BE}" srcOrd="2" destOrd="0" parTransId="{D9EE1112-8100-4A8D-A29D-760034E76186}" sibTransId="{CCF7E304-D3E9-401A-BA3F-421522F4CD30}"/>
    <dgm:cxn modelId="{940AD459-DC07-491D-9DA8-44A51FDBDC11}" srcId="{9DC8E775-DB3D-438D-9D7F-876AC2A54419}" destId="{72E586BE-B1C3-49F7-94D7-902D376334DE}" srcOrd="0" destOrd="0" parTransId="{3C8FBD02-37E6-4FA2-8E19-6DC122147408}" sibTransId="{DDD44F22-8F19-42B4-B2E6-86FC3750D9DC}"/>
    <dgm:cxn modelId="{D5856D04-983E-4F22-80B1-F76D6C126BE3}" srcId="{9DC8E775-DB3D-438D-9D7F-876AC2A54419}" destId="{B465F4FE-FCC3-48EE-A9B5-228220C4991D}" srcOrd="1" destOrd="0" parTransId="{3276B87A-36E1-444A-80D5-D5DAB0C3F06B}" sibTransId="{7866DFFB-2FAC-40D9-BE25-66CB563A29F3}"/>
    <dgm:cxn modelId="{A95181A1-8915-4EC3-A1A9-EA847311E563}" type="presOf" srcId="{B465F4FE-FCC3-48EE-A9B5-228220C4991D}" destId="{BA4C1D0D-AF00-4C32-B285-8724EA4562EE}" srcOrd="0" destOrd="0" presId="urn:microsoft.com/office/officeart/2005/8/layout/pyramid2"/>
    <dgm:cxn modelId="{A861815E-946D-4971-A466-024D9B4F5417}" type="presOf" srcId="{5FCE1E37-EF76-4B5D-8CC8-3998FC5462BE}" destId="{88C60D28-49C7-4DD4-A283-1C969E620940}" srcOrd="0" destOrd="0" presId="urn:microsoft.com/office/officeart/2005/8/layout/pyramid2"/>
    <dgm:cxn modelId="{5F4824C6-6CB1-4B68-BA2A-B933EB9F1944}" type="presParOf" srcId="{37C5A77A-B3B6-433C-A896-92F15D65B963}" destId="{0114AC43-0060-4B4E-83E4-DE4F7C4294D6}" srcOrd="0" destOrd="0" presId="urn:microsoft.com/office/officeart/2005/8/layout/pyramid2"/>
    <dgm:cxn modelId="{5963CB87-B4FD-46E3-BC13-3C6D0990337E}" type="presParOf" srcId="{37C5A77A-B3B6-433C-A896-92F15D65B963}" destId="{206C1D95-671D-42BE-A04A-904B35F6D0B2}" srcOrd="1" destOrd="0" presId="urn:microsoft.com/office/officeart/2005/8/layout/pyramid2"/>
    <dgm:cxn modelId="{5FD31B49-94BC-440D-910B-D258EA2F3600}" type="presParOf" srcId="{206C1D95-671D-42BE-A04A-904B35F6D0B2}" destId="{5ADC41E6-6E2B-4A11-8295-CB887C67F810}" srcOrd="0" destOrd="0" presId="urn:microsoft.com/office/officeart/2005/8/layout/pyramid2"/>
    <dgm:cxn modelId="{F9BDFDDE-D13A-4F5C-AA7E-78C5D9966A65}" type="presParOf" srcId="{206C1D95-671D-42BE-A04A-904B35F6D0B2}" destId="{8AB26482-8FF1-43E3-9B43-16AC65C9076A}" srcOrd="1" destOrd="0" presId="urn:microsoft.com/office/officeart/2005/8/layout/pyramid2"/>
    <dgm:cxn modelId="{6277EC72-D695-47E2-AB21-736A09957342}" type="presParOf" srcId="{206C1D95-671D-42BE-A04A-904B35F6D0B2}" destId="{BA4C1D0D-AF00-4C32-B285-8724EA4562EE}" srcOrd="2" destOrd="0" presId="urn:microsoft.com/office/officeart/2005/8/layout/pyramid2"/>
    <dgm:cxn modelId="{E13229E9-753B-4710-AE1C-00FF36262348}" type="presParOf" srcId="{206C1D95-671D-42BE-A04A-904B35F6D0B2}" destId="{6CE3F264-3EEA-4009-AECC-303C10C8F287}" srcOrd="3" destOrd="0" presId="urn:microsoft.com/office/officeart/2005/8/layout/pyramid2"/>
    <dgm:cxn modelId="{994A1822-28F5-4198-AA40-85E00F68C3A3}" type="presParOf" srcId="{206C1D95-671D-42BE-A04A-904B35F6D0B2}" destId="{88C60D28-49C7-4DD4-A283-1C969E620940}" srcOrd="4" destOrd="0" presId="urn:microsoft.com/office/officeart/2005/8/layout/pyramid2"/>
    <dgm:cxn modelId="{8F610602-C4D1-4FE7-9215-2A10DD477562}" type="presParOf" srcId="{206C1D95-671D-42BE-A04A-904B35F6D0B2}" destId="{C51058D5-FA2B-4E30-AD07-9003E93D17E7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0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身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t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起身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語思有所造作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決思所遊履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   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通生苦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樂異熟果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                                →亦名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為道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644" custScaleY="42876" custLinFactNeighborX="-10165" custLinFactNeighborY="-41830"/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89623" custLinFactNeighborX="-11300" custLinFactNeighborY="-53175"/>
      <dgm:spPr>
        <a:prstGeom prst="flowChartDocument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1511" custLinFactNeighborY="7222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EC217D51-0708-4772-B860-6F26BA2C35EC}" type="presOf" srcId="{7BEA6D00-680B-4B35-934F-9D13D6392098}" destId="{91F40AD2-C442-470D-B52C-FDFDC3AFE868}" srcOrd="0" destOrd="0" presId="urn:microsoft.com/office/officeart/2005/8/layout/hList9"/>
    <dgm:cxn modelId="{5B042E07-6734-4951-8ACC-400BC723C7D7}" type="presOf" srcId="{9DA34B3F-8B26-4833-B1C0-EC1FA5B6DA8E}" destId="{D410A727-0439-4C4A-BFE2-BD2A409E105D}" srcOrd="1" destOrd="0" presId="urn:microsoft.com/office/officeart/2005/8/layout/hList9"/>
    <dgm:cxn modelId="{D8ED79B8-6983-43C4-AD3F-59F3F65F1D12}" type="presOf" srcId="{ED16714F-0FEC-49BF-98B5-87CA74F077DC}" destId="{618B317D-BD54-4860-8F38-DC158C62432E}" srcOrd="0" destOrd="0" presId="urn:microsoft.com/office/officeart/2005/8/layout/hList9"/>
    <dgm:cxn modelId="{28E70DE2-A8E5-48E2-A787-4EFD5C07DC6A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21873CB8-1BD5-45FB-A654-E967102CFDC6}" type="presOf" srcId="{9DA34B3F-8B26-4833-B1C0-EC1FA5B6DA8E}" destId="{91E055A0-0CFD-4292-AD5F-A2F273C614E0}" srcOrd="0" destOrd="0" presId="urn:microsoft.com/office/officeart/2005/8/layout/hList9"/>
    <dgm:cxn modelId="{EEB021BD-5B01-46BA-8969-36901CA98EC3}" type="presOf" srcId="{ED16714F-0FEC-49BF-98B5-87CA74F077DC}" destId="{05712B67-59CD-4EEC-A5DE-6008EE90821A}" srcOrd="1" destOrd="0" presId="urn:microsoft.com/office/officeart/2005/8/layout/hList9"/>
    <dgm:cxn modelId="{39551287-DD73-491C-AB73-1E10E322D6DA}" type="presParOf" srcId="{91F40AD2-C442-470D-B52C-FDFDC3AFE868}" destId="{2CFD3B6A-E7AF-41CE-A7C6-8CCAC7F0BCF8}" srcOrd="0" destOrd="0" presId="urn:microsoft.com/office/officeart/2005/8/layout/hList9"/>
    <dgm:cxn modelId="{794AC855-5CC4-47D3-B8AE-FC090F3CBC61}" type="presParOf" srcId="{91F40AD2-C442-470D-B52C-FDFDC3AFE868}" destId="{2418186D-8618-48D8-8550-DD2A3F70163E}" srcOrd="1" destOrd="0" presId="urn:microsoft.com/office/officeart/2005/8/layout/hList9"/>
    <dgm:cxn modelId="{7B09E71B-C9E1-417A-8398-BD176EB72BAB}" type="presParOf" srcId="{2418186D-8618-48D8-8550-DD2A3F70163E}" destId="{B30207F4-392A-4746-B462-5DCA91271A62}" srcOrd="0" destOrd="0" presId="urn:microsoft.com/office/officeart/2005/8/layout/hList9"/>
    <dgm:cxn modelId="{E39477CA-9083-427C-8D7B-B045B96C114D}" type="presParOf" srcId="{2418186D-8618-48D8-8550-DD2A3F70163E}" destId="{9D73CC21-FB2C-42CA-8145-5E0AD0D45361}" srcOrd="1" destOrd="0" presId="urn:microsoft.com/office/officeart/2005/8/layout/hList9"/>
    <dgm:cxn modelId="{7F464F44-FF16-4FBB-8187-518BE4946FDB}" type="presParOf" srcId="{9D73CC21-FB2C-42CA-8145-5E0AD0D45361}" destId="{618B317D-BD54-4860-8F38-DC158C62432E}" srcOrd="0" destOrd="0" presId="urn:microsoft.com/office/officeart/2005/8/layout/hList9"/>
    <dgm:cxn modelId="{A15A19E6-0EBB-4F0D-BEB3-FEDA7EDD1CE7}" type="presParOf" srcId="{9D73CC21-FB2C-42CA-8145-5E0AD0D45361}" destId="{05712B67-59CD-4EEC-A5DE-6008EE90821A}" srcOrd="1" destOrd="0" presId="urn:microsoft.com/office/officeart/2005/8/layout/hList9"/>
    <dgm:cxn modelId="{8A55765A-81BB-4F81-AE3D-A6EB2B2EBFAE}" type="presParOf" srcId="{2418186D-8618-48D8-8550-DD2A3F70163E}" destId="{A0F19D9D-7CB3-40AD-8882-BE147C8832D8}" srcOrd="2" destOrd="0" presId="urn:microsoft.com/office/officeart/2005/8/layout/hList9"/>
    <dgm:cxn modelId="{F20037A0-ECF0-4791-AC4C-48DECEBBB9CE}" type="presParOf" srcId="{A0F19D9D-7CB3-40AD-8882-BE147C8832D8}" destId="{91E055A0-0CFD-4292-AD5F-A2F273C614E0}" srcOrd="0" destOrd="0" presId="urn:microsoft.com/office/officeart/2005/8/layout/hList9"/>
    <dgm:cxn modelId="{19125DC6-9960-4C75-8379-79344F56F243}" type="presParOf" srcId="{A0F19D9D-7CB3-40AD-8882-BE147C8832D8}" destId="{D410A727-0439-4C4A-BFE2-BD2A409E105D}" srcOrd="1" destOrd="0" presId="urn:microsoft.com/office/officeart/2005/8/layout/hList9"/>
    <dgm:cxn modelId="{76122C86-5F65-4D9F-BABD-AA67D4928A5B}" type="presParOf" srcId="{91F40AD2-C442-470D-B52C-FDFDC3AFE868}" destId="{F4674744-DF37-4306-99B3-DCCDA879AB9D}" srcOrd="2" destOrd="0" presId="urn:microsoft.com/office/officeart/2005/8/layout/hList9"/>
    <dgm:cxn modelId="{F10F46B8-AE8F-471C-B820-501642172344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1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身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t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◎起身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語思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所造作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◎是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決思所遊履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   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通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苦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樂異熟果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→亦名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644" custScaleY="42876" custLinFactNeighborX="-10165" custLinFactNeighborY="-41830"/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89623" custLinFactNeighborX="-11300" custLinFactNeighborY="-53175"/>
      <dgm:spPr>
        <a:prstGeom prst="flowChartDocument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1511" custLinFactNeighborY="7222"/>
      <dgm:spPr/>
      <dgm:t>
        <a:bodyPr/>
        <a:lstStyle/>
        <a:p>
          <a:endParaRPr lang="zh-TW" altLang="en-US"/>
        </a:p>
      </dgm:t>
    </dgm:pt>
  </dgm:ptLst>
  <dgm:cxnLst>
    <dgm:cxn modelId="{CE8D5A3F-D663-47AF-B86C-17F878399085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F1E6BFCA-7D02-4DBE-815C-3C5A6FA5BEAF}" type="presOf" srcId="{ED16714F-0FEC-49BF-98B5-87CA74F077DC}" destId="{618B317D-BD54-4860-8F38-DC158C62432E}" srcOrd="0" destOrd="0" presId="urn:microsoft.com/office/officeart/2005/8/layout/hList9"/>
    <dgm:cxn modelId="{47D1ADB6-6041-4664-AAB5-A59950FA42FF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3302B4F-96AB-432F-822B-985A5A75E92A}" type="presOf" srcId="{9DA34B3F-8B26-4833-B1C0-EC1FA5B6DA8E}" destId="{D410A727-0439-4C4A-BFE2-BD2A409E105D}" srcOrd="1" destOrd="0" presId="urn:microsoft.com/office/officeart/2005/8/layout/hList9"/>
    <dgm:cxn modelId="{44E3E455-FD1C-494F-A39B-70A9AF8B7429}" type="presOf" srcId="{ED16714F-0FEC-49BF-98B5-87CA74F077DC}" destId="{05712B67-59CD-4EEC-A5DE-6008EE90821A}" srcOrd="1" destOrd="0" presId="urn:microsoft.com/office/officeart/2005/8/layout/hList9"/>
    <dgm:cxn modelId="{0F3D562E-3A9F-407F-801B-EAC746F5CA10}" type="presOf" srcId="{7BEA6D00-680B-4B35-934F-9D13D6392098}" destId="{91F40AD2-C442-470D-B52C-FDFDC3AFE868}" srcOrd="0" destOrd="0" presId="urn:microsoft.com/office/officeart/2005/8/layout/hList9"/>
    <dgm:cxn modelId="{0199E6BD-FB32-42C1-86C6-E219C890FA3F}" type="presParOf" srcId="{91F40AD2-C442-470D-B52C-FDFDC3AFE868}" destId="{2CFD3B6A-E7AF-41CE-A7C6-8CCAC7F0BCF8}" srcOrd="0" destOrd="0" presId="urn:microsoft.com/office/officeart/2005/8/layout/hList9"/>
    <dgm:cxn modelId="{5405A106-C6F8-4470-8B3C-120794906910}" type="presParOf" srcId="{91F40AD2-C442-470D-B52C-FDFDC3AFE868}" destId="{2418186D-8618-48D8-8550-DD2A3F70163E}" srcOrd="1" destOrd="0" presId="urn:microsoft.com/office/officeart/2005/8/layout/hList9"/>
    <dgm:cxn modelId="{AABA83E9-59E5-4FD4-847C-84A5CF8D9F3D}" type="presParOf" srcId="{2418186D-8618-48D8-8550-DD2A3F70163E}" destId="{B30207F4-392A-4746-B462-5DCA91271A62}" srcOrd="0" destOrd="0" presId="urn:microsoft.com/office/officeart/2005/8/layout/hList9"/>
    <dgm:cxn modelId="{059DAD34-403E-474E-A3F6-4323F781D695}" type="presParOf" srcId="{2418186D-8618-48D8-8550-DD2A3F70163E}" destId="{9D73CC21-FB2C-42CA-8145-5E0AD0D45361}" srcOrd="1" destOrd="0" presId="urn:microsoft.com/office/officeart/2005/8/layout/hList9"/>
    <dgm:cxn modelId="{A9B5AEBB-C5D0-41CC-8820-CEAB36B5D86E}" type="presParOf" srcId="{9D73CC21-FB2C-42CA-8145-5E0AD0D45361}" destId="{618B317D-BD54-4860-8F38-DC158C62432E}" srcOrd="0" destOrd="0" presId="urn:microsoft.com/office/officeart/2005/8/layout/hList9"/>
    <dgm:cxn modelId="{D26F8972-8DF3-4E10-9197-0B59984C1D8C}" type="presParOf" srcId="{9D73CC21-FB2C-42CA-8145-5E0AD0D45361}" destId="{05712B67-59CD-4EEC-A5DE-6008EE90821A}" srcOrd="1" destOrd="0" presId="urn:microsoft.com/office/officeart/2005/8/layout/hList9"/>
    <dgm:cxn modelId="{0D65B464-2670-4F41-B577-56A7A480EC5F}" type="presParOf" srcId="{2418186D-8618-48D8-8550-DD2A3F70163E}" destId="{A0F19D9D-7CB3-40AD-8882-BE147C8832D8}" srcOrd="2" destOrd="0" presId="urn:microsoft.com/office/officeart/2005/8/layout/hList9"/>
    <dgm:cxn modelId="{B70FB162-4B90-44FA-8CAF-B45818151214}" type="presParOf" srcId="{A0F19D9D-7CB3-40AD-8882-BE147C8832D8}" destId="{91E055A0-0CFD-4292-AD5F-A2F273C614E0}" srcOrd="0" destOrd="0" presId="urn:microsoft.com/office/officeart/2005/8/layout/hList9"/>
    <dgm:cxn modelId="{2FF7A276-8985-4CAB-A9C7-22FCB2F40B63}" type="presParOf" srcId="{A0F19D9D-7CB3-40AD-8882-BE147C8832D8}" destId="{D410A727-0439-4C4A-BFE2-BD2A409E105D}" srcOrd="1" destOrd="0" presId="urn:microsoft.com/office/officeart/2005/8/layout/hList9"/>
    <dgm:cxn modelId="{42C78AE0-7D20-4404-9A62-1931DB92681B}" type="presParOf" srcId="{91F40AD2-C442-470D-B52C-FDFDC3AFE868}" destId="{F4674744-DF37-4306-99B3-DCCDA879AB9D}" srcOrd="2" destOrd="0" presId="urn:microsoft.com/office/officeart/2005/8/layout/hList9"/>
    <dgm:cxn modelId="{FB524CB6-46F9-43A5-968B-D2F4A266587F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2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十業道中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2"/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前七業道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自性                      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十業道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              前七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思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後三種業所履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能生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當異熟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→是其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道義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74151" custScaleY="143038" custLinFactNeighborX="-16261" custLinFactNeighborY="-6150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233935" custScaleY="219596" custLinFactNeighborX="-1447" custLinFactNeighborY="-22917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4700" custScaleY="61807" custLinFactX="-100000" custLinFactNeighborX="-183621" custLinFactNeighborY="69420"/>
      <dgm:spPr/>
      <dgm:t>
        <a:bodyPr/>
        <a:lstStyle/>
        <a:p>
          <a:endParaRPr lang="zh-TW" altLang="en-US"/>
        </a:p>
      </dgm:t>
    </dgm:pt>
  </dgm:ptLst>
  <dgm:cxnLst>
    <dgm:cxn modelId="{C45BF412-3CE5-4EE0-AA82-93EA9562B042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3D526B2D-EB39-4951-B854-0912424C6350}" type="presOf" srcId="{7BEA6D00-680B-4B35-934F-9D13D6392098}" destId="{91F40AD2-C442-470D-B52C-FDFDC3AFE868}" srcOrd="0" destOrd="0" presId="urn:microsoft.com/office/officeart/2005/8/layout/hList9"/>
    <dgm:cxn modelId="{F43863DE-E97E-4027-A365-5755996006F5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428770CF-3A79-42AC-8F35-E36297EBCDDC}" type="presOf" srcId="{9DA34B3F-8B26-4833-B1C0-EC1FA5B6DA8E}" destId="{D410A727-0439-4C4A-BFE2-BD2A409E105D}" srcOrd="1" destOrd="0" presId="urn:microsoft.com/office/officeart/2005/8/layout/hList9"/>
    <dgm:cxn modelId="{40A472D3-3242-42B4-A4C7-EF532026A1C3}" type="presOf" srcId="{ED16714F-0FEC-49BF-98B5-87CA74F077DC}" destId="{618B317D-BD54-4860-8F38-DC158C62432E}" srcOrd="0" destOrd="0" presId="urn:microsoft.com/office/officeart/2005/8/layout/hList9"/>
    <dgm:cxn modelId="{9896BB80-2A8F-40DC-9869-865DBB2FD7C0}" type="presOf" srcId="{ED16714F-0FEC-49BF-98B5-87CA74F077DC}" destId="{05712B67-59CD-4EEC-A5DE-6008EE90821A}" srcOrd="1" destOrd="0" presId="urn:microsoft.com/office/officeart/2005/8/layout/hList9"/>
    <dgm:cxn modelId="{45CA9229-2571-41C5-B16C-E17372529676}" type="presParOf" srcId="{91F40AD2-C442-470D-B52C-FDFDC3AFE868}" destId="{2CFD3B6A-E7AF-41CE-A7C6-8CCAC7F0BCF8}" srcOrd="0" destOrd="0" presId="urn:microsoft.com/office/officeart/2005/8/layout/hList9"/>
    <dgm:cxn modelId="{99C58E15-3EE9-4E0F-B30E-9FB7CE644BAB}" type="presParOf" srcId="{91F40AD2-C442-470D-B52C-FDFDC3AFE868}" destId="{2418186D-8618-48D8-8550-DD2A3F70163E}" srcOrd="1" destOrd="0" presId="urn:microsoft.com/office/officeart/2005/8/layout/hList9"/>
    <dgm:cxn modelId="{ADCBDD89-D742-4417-81B1-ABA2312C705D}" type="presParOf" srcId="{2418186D-8618-48D8-8550-DD2A3F70163E}" destId="{B30207F4-392A-4746-B462-5DCA91271A62}" srcOrd="0" destOrd="0" presId="urn:microsoft.com/office/officeart/2005/8/layout/hList9"/>
    <dgm:cxn modelId="{175D823E-AB66-4AE3-B831-BEFD4D5F9477}" type="presParOf" srcId="{2418186D-8618-48D8-8550-DD2A3F70163E}" destId="{9D73CC21-FB2C-42CA-8145-5E0AD0D45361}" srcOrd="1" destOrd="0" presId="urn:microsoft.com/office/officeart/2005/8/layout/hList9"/>
    <dgm:cxn modelId="{55808F04-E0E3-403B-9425-E41A943155D5}" type="presParOf" srcId="{9D73CC21-FB2C-42CA-8145-5E0AD0D45361}" destId="{618B317D-BD54-4860-8F38-DC158C62432E}" srcOrd="0" destOrd="0" presId="urn:microsoft.com/office/officeart/2005/8/layout/hList9"/>
    <dgm:cxn modelId="{4325A3B4-D8FC-4831-AE2B-80A2F1E2231E}" type="presParOf" srcId="{9D73CC21-FB2C-42CA-8145-5E0AD0D45361}" destId="{05712B67-59CD-4EEC-A5DE-6008EE90821A}" srcOrd="1" destOrd="0" presId="urn:microsoft.com/office/officeart/2005/8/layout/hList9"/>
    <dgm:cxn modelId="{217DE1AF-F601-4CB2-9AD4-4BA2941D85BB}" type="presParOf" srcId="{2418186D-8618-48D8-8550-DD2A3F70163E}" destId="{A0F19D9D-7CB3-40AD-8882-BE147C8832D8}" srcOrd="2" destOrd="0" presId="urn:microsoft.com/office/officeart/2005/8/layout/hList9"/>
    <dgm:cxn modelId="{1F0EBFCA-9CA9-4C44-B4EF-63333B6D3369}" type="presParOf" srcId="{A0F19D9D-7CB3-40AD-8882-BE147C8832D8}" destId="{91E055A0-0CFD-4292-AD5F-A2F273C614E0}" srcOrd="0" destOrd="0" presId="urn:microsoft.com/office/officeart/2005/8/layout/hList9"/>
    <dgm:cxn modelId="{A4FB37C4-F3AC-4D1B-936B-F77E3168E51F}" type="presParOf" srcId="{A0F19D9D-7CB3-40AD-8882-BE147C8832D8}" destId="{D410A727-0439-4C4A-BFE2-BD2A409E105D}" srcOrd="1" destOrd="0" presId="urn:microsoft.com/office/officeart/2005/8/layout/hList9"/>
    <dgm:cxn modelId="{18BDD0FE-3B55-4796-859D-B1317249E333}" type="presParOf" srcId="{91F40AD2-C442-470D-B52C-FDFDC3AFE868}" destId="{F4674744-DF37-4306-99B3-DCCDA879AB9D}" srcOrd="2" destOrd="0" presId="urn:microsoft.com/office/officeart/2005/8/layout/hList9"/>
    <dgm:cxn modelId="{3BF4E30E-1321-4F46-BEF2-C8FBE603DF43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3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十業道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以名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以名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2"/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前七業道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自性                      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十業道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              前七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思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後三種業所履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能生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當異熟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→是其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道義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93370" custScaleY="143038" custLinFactNeighborX="-16261" custLinFactNeighborY="-6150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233923" custScaleY="188255" custLinFactNeighborX="-2325" custLinFactNeighborY="-30047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4700" custScaleY="61807" custLinFactX="-108420" custLinFactNeighborX="-200000" custLinFactNeighborY="60413"/>
      <dgm:spPr/>
      <dgm:t>
        <a:bodyPr/>
        <a:lstStyle/>
        <a:p>
          <a:endParaRPr lang="zh-TW" altLang="en-US"/>
        </a:p>
      </dgm:t>
    </dgm:pt>
  </dgm:ptLst>
  <dgm:cxnLst>
    <dgm:cxn modelId="{B1C40457-7509-423A-9739-078EBB069443}" type="presOf" srcId="{ED16714F-0FEC-49BF-98B5-87CA74F077DC}" destId="{618B317D-BD54-4860-8F38-DC158C62432E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28AFFDB4-12CC-462B-9DF8-56CBCDB58324}" type="presOf" srcId="{ED16714F-0FEC-49BF-98B5-87CA74F077DC}" destId="{05712B67-59CD-4EEC-A5DE-6008EE90821A}" srcOrd="1" destOrd="0" presId="urn:microsoft.com/office/officeart/2005/8/layout/hList9"/>
    <dgm:cxn modelId="{BE187656-CCBD-4A49-B57A-E630A23604E9}" type="presOf" srcId="{9DA34B3F-8B26-4833-B1C0-EC1FA5B6DA8E}" destId="{91E055A0-0CFD-4292-AD5F-A2F273C614E0}" srcOrd="0" destOrd="0" presId="urn:microsoft.com/office/officeart/2005/8/layout/hList9"/>
    <dgm:cxn modelId="{4ED86BD2-0DC5-457A-B401-410A4BEA8BB7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14C45DEE-80E2-46FF-8AEA-2EF3ABAD4C03}" type="presOf" srcId="{7BEA6D00-680B-4B35-934F-9D13D6392098}" destId="{91F40AD2-C442-470D-B52C-FDFDC3AFE868}" srcOrd="0" destOrd="0" presId="urn:microsoft.com/office/officeart/2005/8/layout/hList9"/>
    <dgm:cxn modelId="{19205897-9139-4A04-819D-68022EFC3CF4}" type="presOf" srcId="{9DA34B3F-8B26-4833-B1C0-EC1FA5B6DA8E}" destId="{D410A727-0439-4C4A-BFE2-BD2A409E105D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82377F2F-966D-4E53-A4B3-9B2E4BFEEDF0}" type="presParOf" srcId="{91F40AD2-C442-470D-B52C-FDFDC3AFE868}" destId="{2CFD3B6A-E7AF-41CE-A7C6-8CCAC7F0BCF8}" srcOrd="0" destOrd="0" presId="urn:microsoft.com/office/officeart/2005/8/layout/hList9"/>
    <dgm:cxn modelId="{38347E18-D853-41EB-A983-A684F3CAD872}" type="presParOf" srcId="{91F40AD2-C442-470D-B52C-FDFDC3AFE868}" destId="{2418186D-8618-48D8-8550-DD2A3F70163E}" srcOrd="1" destOrd="0" presId="urn:microsoft.com/office/officeart/2005/8/layout/hList9"/>
    <dgm:cxn modelId="{CB2DF2BC-25F9-4BCB-A909-3044ED4CBC39}" type="presParOf" srcId="{2418186D-8618-48D8-8550-DD2A3F70163E}" destId="{B30207F4-392A-4746-B462-5DCA91271A62}" srcOrd="0" destOrd="0" presId="urn:microsoft.com/office/officeart/2005/8/layout/hList9"/>
    <dgm:cxn modelId="{79D33047-C2D8-4C37-B129-FEEFDCF0BAA9}" type="presParOf" srcId="{2418186D-8618-48D8-8550-DD2A3F70163E}" destId="{9D73CC21-FB2C-42CA-8145-5E0AD0D45361}" srcOrd="1" destOrd="0" presId="urn:microsoft.com/office/officeart/2005/8/layout/hList9"/>
    <dgm:cxn modelId="{4C97055D-2DCD-4119-A028-0C5A81CCBE8F}" type="presParOf" srcId="{9D73CC21-FB2C-42CA-8145-5E0AD0D45361}" destId="{618B317D-BD54-4860-8F38-DC158C62432E}" srcOrd="0" destOrd="0" presId="urn:microsoft.com/office/officeart/2005/8/layout/hList9"/>
    <dgm:cxn modelId="{271BFDED-2362-4DD3-9333-F3FE29755CBF}" type="presParOf" srcId="{9D73CC21-FB2C-42CA-8145-5E0AD0D45361}" destId="{05712B67-59CD-4EEC-A5DE-6008EE90821A}" srcOrd="1" destOrd="0" presId="urn:microsoft.com/office/officeart/2005/8/layout/hList9"/>
    <dgm:cxn modelId="{41EC78E1-E01E-43E0-84EB-749E24036040}" type="presParOf" srcId="{2418186D-8618-48D8-8550-DD2A3F70163E}" destId="{A0F19D9D-7CB3-40AD-8882-BE147C8832D8}" srcOrd="2" destOrd="0" presId="urn:microsoft.com/office/officeart/2005/8/layout/hList9"/>
    <dgm:cxn modelId="{60220D91-53B8-4A7C-8553-8058DE59C34C}" type="presParOf" srcId="{A0F19D9D-7CB3-40AD-8882-BE147C8832D8}" destId="{91E055A0-0CFD-4292-AD5F-A2F273C614E0}" srcOrd="0" destOrd="0" presId="urn:microsoft.com/office/officeart/2005/8/layout/hList9"/>
    <dgm:cxn modelId="{15062998-0937-48A0-97BB-B931FF9BFA76}" type="presParOf" srcId="{A0F19D9D-7CB3-40AD-8882-BE147C8832D8}" destId="{D410A727-0439-4C4A-BFE2-BD2A409E105D}" srcOrd="1" destOrd="0" presId="urn:microsoft.com/office/officeart/2005/8/layout/hList9"/>
    <dgm:cxn modelId="{324BFBD9-913A-4C8F-80FC-20A9CC8C25C0}" type="presParOf" srcId="{91F40AD2-C442-470D-B52C-FDFDC3AFE868}" destId="{F4674744-DF37-4306-99B3-DCCDA879AB9D}" srcOrd="2" destOrd="0" presId="urn:microsoft.com/office/officeart/2005/8/layout/hList9"/>
    <dgm:cxn modelId="{E62FA6A2-81BF-4639-A9C8-C1063684B0FE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十業道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以名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以名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2"/>
        </a:solidFill>
      </dgm:spPr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前七業道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自性                      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十業道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              前七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思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後三種業所履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能生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當異熟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→是其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道義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93370" custScaleY="143038" custLinFactNeighborX="-16261" custLinFactNeighborY="-6150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233923" custScaleY="188255" custLinFactNeighborX="-2325" custLinFactNeighborY="-30047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64700" custScaleY="61807" custLinFactX="-108420" custLinFactNeighborX="-200000" custLinFactNeighborY="60413"/>
      <dgm:spPr/>
      <dgm:t>
        <a:bodyPr/>
        <a:lstStyle/>
        <a:p>
          <a:endParaRPr lang="zh-TW" altLang="en-US"/>
        </a:p>
      </dgm:t>
    </dgm:pt>
  </dgm:ptLst>
  <dgm:cxnLst>
    <dgm:cxn modelId="{C1BC3903-F19D-473F-8E83-5D7D02F1F350}" type="presOf" srcId="{ED16714F-0FEC-49BF-98B5-87CA74F077DC}" destId="{05712B67-59CD-4EEC-A5DE-6008EE90821A}" srcOrd="1" destOrd="0" presId="urn:microsoft.com/office/officeart/2005/8/layout/hList9"/>
    <dgm:cxn modelId="{9C5632E8-7F3C-4352-9FEE-B82618F83075}" type="presOf" srcId="{ED16714F-0FEC-49BF-98B5-87CA74F077DC}" destId="{618B317D-BD54-4860-8F38-DC158C62432E}" srcOrd="0" destOrd="0" presId="urn:microsoft.com/office/officeart/2005/8/layout/hList9"/>
    <dgm:cxn modelId="{12A55E13-2866-4EBD-89C7-4DA37FFF5E06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2BA323E6-1D94-4C6A-BDF3-81B6271B90B2}" type="presOf" srcId="{CD0CDEAD-597E-48DE-9EEB-8AC11B8B789F}" destId="{42C3FF70-220B-4C08-B34A-F90C001300F3}" srcOrd="0" destOrd="0" presId="urn:microsoft.com/office/officeart/2005/8/layout/hList9"/>
    <dgm:cxn modelId="{8B8BD244-E7F3-4482-8DAD-301F006493A1}" type="presOf" srcId="{9DA34B3F-8B26-4833-B1C0-EC1FA5B6DA8E}" destId="{D410A727-0439-4C4A-BFE2-BD2A409E105D}" srcOrd="1" destOrd="0" presId="urn:microsoft.com/office/officeart/2005/8/layout/hList9"/>
    <dgm:cxn modelId="{43848059-62A9-4ADC-B000-C844145F0B83}" type="presOf" srcId="{7BEA6D00-680B-4B35-934F-9D13D6392098}" destId="{91F40AD2-C442-470D-B52C-FDFDC3AFE868}" srcOrd="0" destOrd="0" presId="urn:microsoft.com/office/officeart/2005/8/layout/hList9"/>
    <dgm:cxn modelId="{E85D5714-72FB-45D0-85F6-901EFAAC991A}" type="presParOf" srcId="{91F40AD2-C442-470D-B52C-FDFDC3AFE868}" destId="{2CFD3B6A-E7AF-41CE-A7C6-8CCAC7F0BCF8}" srcOrd="0" destOrd="0" presId="urn:microsoft.com/office/officeart/2005/8/layout/hList9"/>
    <dgm:cxn modelId="{033A6739-C127-4B59-AA4F-5F54A7287BC9}" type="presParOf" srcId="{91F40AD2-C442-470D-B52C-FDFDC3AFE868}" destId="{2418186D-8618-48D8-8550-DD2A3F70163E}" srcOrd="1" destOrd="0" presId="urn:microsoft.com/office/officeart/2005/8/layout/hList9"/>
    <dgm:cxn modelId="{3B6FBEB9-A88C-4830-A391-62EA1C990783}" type="presParOf" srcId="{2418186D-8618-48D8-8550-DD2A3F70163E}" destId="{B30207F4-392A-4746-B462-5DCA91271A62}" srcOrd="0" destOrd="0" presId="urn:microsoft.com/office/officeart/2005/8/layout/hList9"/>
    <dgm:cxn modelId="{3ADA2244-6E16-4ED0-B43F-9EB1D69CC5FF}" type="presParOf" srcId="{2418186D-8618-48D8-8550-DD2A3F70163E}" destId="{9D73CC21-FB2C-42CA-8145-5E0AD0D45361}" srcOrd="1" destOrd="0" presId="urn:microsoft.com/office/officeart/2005/8/layout/hList9"/>
    <dgm:cxn modelId="{B4FBFD60-DE6D-49EB-AE7D-8F41A6352F56}" type="presParOf" srcId="{9D73CC21-FB2C-42CA-8145-5E0AD0D45361}" destId="{618B317D-BD54-4860-8F38-DC158C62432E}" srcOrd="0" destOrd="0" presId="urn:microsoft.com/office/officeart/2005/8/layout/hList9"/>
    <dgm:cxn modelId="{75233326-8A90-43E7-8ECD-F0CCB4E9E71C}" type="presParOf" srcId="{9D73CC21-FB2C-42CA-8145-5E0AD0D45361}" destId="{05712B67-59CD-4EEC-A5DE-6008EE90821A}" srcOrd="1" destOrd="0" presId="urn:microsoft.com/office/officeart/2005/8/layout/hList9"/>
    <dgm:cxn modelId="{769ABDBC-3C10-498D-A4DA-5DCCD085893D}" type="presParOf" srcId="{2418186D-8618-48D8-8550-DD2A3F70163E}" destId="{A0F19D9D-7CB3-40AD-8882-BE147C8832D8}" srcOrd="2" destOrd="0" presId="urn:microsoft.com/office/officeart/2005/8/layout/hList9"/>
    <dgm:cxn modelId="{A16184C8-585E-4747-A2DD-E71A49310644}" type="presParOf" srcId="{A0F19D9D-7CB3-40AD-8882-BE147C8832D8}" destId="{91E055A0-0CFD-4292-AD5F-A2F273C614E0}" srcOrd="0" destOrd="0" presId="urn:microsoft.com/office/officeart/2005/8/layout/hList9"/>
    <dgm:cxn modelId="{61C391E6-28FC-4A97-B4BD-BEB7D7F7F46F}" type="presParOf" srcId="{A0F19D9D-7CB3-40AD-8882-BE147C8832D8}" destId="{D410A727-0439-4C4A-BFE2-BD2A409E105D}" srcOrd="1" destOrd="0" presId="urn:microsoft.com/office/officeart/2005/8/layout/hList9"/>
    <dgm:cxn modelId="{23964E39-1F7D-4137-807B-C694E7ECDA30}" type="presParOf" srcId="{91F40AD2-C442-470D-B52C-FDFDC3AFE868}" destId="{F4674744-DF37-4306-99B3-DCCDA879AB9D}" srcOrd="2" destOrd="0" presId="urn:microsoft.com/office/officeart/2005/8/layout/hList9"/>
    <dgm:cxn modelId="{3B13FD7B-1CC8-48A7-8A9D-606DEF8C3CBD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5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身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t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起身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語思有所造作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決思所遊履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                     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通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苦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樂異熟果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                                →亦名為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8644" custScaleY="42876" custLinFactNeighborX="-10165" custLinFactNeighborY="-41830"/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4131" custScaleY="79970" custLinFactNeighborX="-11300" custLinFactNeighborY="-53175"/>
      <dgm:spPr>
        <a:prstGeom prst="flowChartDocument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1511" custLinFactNeighborY="7222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A43B0D8-9CA0-4E85-BFE3-29784A919B75}" type="presOf" srcId="{7BEA6D00-680B-4B35-934F-9D13D6392098}" destId="{91F40AD2-C442-470D-B52C-FDFDC3AFE868}" srcOrd="0" destOrd="0" presId="urn:microsoft.com/office/officeart/2005/8/layout/hList9"/>
    <dgm:cxn modelId="{4DC65E9E-56B3-4006-8507-963E0DC7ACA2}" type="presOf" srcId="{9DA34B3F-8B26-4833-B1C0-EC1FA5B6DA8E}" destId="{91E055A0-0CFD-4292-AD5F-A2F273C614E0}" srcOrd="0" destOrd="0" presId="urn:microsoft.com/office/officeart/2005/8/layout/hList9"/>
    <dgm:cxn modelId="{4AB015D4-91C6-4687-B6AD-47E492857D72}" type="presOf" srcId="{ED16714F-0FEC-49BF-98B5-87CA74F077DC}" destId="{618B317D-BD54-4860-8F38-DC158C62432E}" srcOrd="0" destOrd="0" presId="urn:microsoft.com/office/officeart/2005/8/layout/hList9"/>
    <dgm:cxn modelId="{410CD594-B7F7-4939-92C5-64F3132B8D2A}" type="presOf" srcId="{CD0CDEAD-597E-48DE-9EEB-8AC11B8B789F}" destId="{42C3FF70-220B-4C08-B34A-F90C001300F3}" srcOrd="0" destOrd="0" presId="urn:microsoft.com/office/officeart/2005/8/layout/hList9"/>
    <dgm:cxn modelId="{1C772266-C98F-4E19-8024-A6FF56FEC9D9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9C7C1A-B3B4-44BC-AC29-AC388DDBC21E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70ADE41B-BC4F-4884-B2A7-33F57682579C}" type="presParOf" srcId="{91F40AD2-C442-470D-B52C-FDFDC3AFE868}" destId="{2CFD3B6A-E7AF-41CE-A7C6-8CCAC7F0BCF8}" srcOrd="0" destOrd="0" presId="urn:microsoft.com/office/officeart/2005/8/layout/hList9"/>
    <dgm:cxn modelId="{FD3560D2-7FAE-4F7A-9535-0967E9DCB070}" type="presParOf" srcId="{91F40AD2-C442-470D-B52C-FDFDC3AFE868}" destId="{2418186D-8618-48D8-8550-DD2A3F70163E}" srcOrd="1" destOrd="0" presId="urn:microsoft.com/office/officeart/2005/8/layout/hList9"/>
    <dgm:cxn modelId="{2661A7FA-9F5B-4E1C-939B-6E5A99D6CC3A}" type="presParOf" srcId="{2418186D-8618-48D8-8550-DD2A3F70163E}" destId="{B30207F4-392A-4746-B462-5DCA91271A62}" srcOrd="0" destOrd="0" presId="urn:microsoft.com/office/officeart/2005/8/layout/hList9"/>
    <dgm:cxn modelId="{A343FC0C-3F31-4D29-9EFC-835416A81FA3}" type="presParOf" srcId="{2418186D-8618-48D8-8550-DD2A3F70163E}" destId="{9D73CC21-FB2C-42CA-8145-5E0AD0D45361}" srcOrd="1" destOrd="0" presId="urn:microsoft.com/office/officeart/2005/8/layout/hList9"/>
    <dgm:cxn modelId="{12F61123-EA78-4C28-BAD8-264AE1892A42}" type="presParOf" srcId="{9D73CC21-FB2C-42CA-8145-5E0AD0D45361}" destId="{618B317D-BD54-4860-8F38-DC158C62432E}" srcOrd="0" destOrd="0" presId="urn:microsoft.com/office/officeart/2005/8/layout/hList9"/>
    <dgm:cxn modelId="{20C3E62A-F29D-4392-9EC8-A5E79A4678AA}" type="presParOf" srcId="{9D73CC21-FB2C-42CA-8145-5E0AD0D45361}" destId="{05712B67-59CD-4EEC-A5DE-6008EE90821A}" srcOrd="1" destOrd="0" presId="urn:microsoft.com/office/officeart/2005/8/layout/hList9"/>
    <dgm:cxn modelId="{B8EDC596-33F7-4523-80DD-22236595D905}" type="presParOf" srcId="{2418186D-8618-48D8-8550-DD2A3F70163E}" destId="{A0F19D9D-7CB3-40AD-8882-BE147C8832D8}" srcOrd="2" destOrd="0" presId="urn:microsoft.com/office/officeart/2005/8/layout/hList9"/>
    <dgm:cxn modelId="{EAD49A3E-C570-4395-AC8F-11BF59C3EA8B}" type="presParOf" srcId="{A0F19D9D-7CB3-40AD-8882-BE147C8832D8}" destId="{91E055A0-0CFD-4292-AD5F-A2F273C614E0}" srcOrd="0" destOrd="0" presId="urn:microsoft.com/office/officeart/2005/8/layout/hList9"/>
    <dgm:cxn modelId="{DB0C6361-0D56-4FAB-9839-F615C8AF8FCA}" type="presParOf" srcId="{A0F19D9D-7CB3-40AD-8882-BE147C8832D8}" destId="{D410A727-0439-4C4A-BFE2-BD2A409E105D}" srcOrd="1" destOrd="0" presId="urn:microsoft.com/office/officeart/2005/8/layout/hList9"/>
    <dgm:cxn modelId="{02F63968-112A-42C6-A9C6-8C41FB3078AB}" type="presParOf" srcId="{91F40AD2-C442-470D-B52C-FDFDC3AFE868}" destId="{F4674744-DF37-4306-99B3-DCCDA879AB9D}" srcOrd="2" destOrd="0" presId="urn:microsoft.com/office/officeart/2005/8/layout/hList9"/>
    <dgm:cxn modelId="{CB674AB0-5B5D-493F-97F9-EA6E2C9C204A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意業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t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由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思發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假說為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  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思所履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故說名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業道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26842" custScaleY="42876" custLinFactNeighborX="-10165" custLinFactNeighborY="-41830"/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22638" custScaleY="58463" custLinFactNeighborX="-11300" custLinFactNeighborY="-53175"/>
      <dgm:spPr>
        <a:prstGeom prst="flowChartDocument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1511" custLinFactNeighborY="7222"/>
      <dgm:spPr/>
      <dgm:t>
        <a:bodyPr/>
        <a:lstStyle/>
        <a:p>
          <a:endParaRPr lang="zh-TW" altLang="en-US"/>
        </a:p>
      </dgm:t>
    </dgm:pt>
  </dgm:ptLst>
  <dgm:cxnLst>
    <dgm:cxn modelId="{BBD2334C-8A8D-4C0D-93C9-B527CDC07ECA}" type="presOf" srcId="{9DA34B3F-8B26-4833-B1C0-EC1FA5B6DA8E}" destId="{91E055A0-0CFD-4292-AD5F-A2F273C614E0}" srcOrd="0" destOrd="0" presId="urn:microsoft.com/office/officeart/2005/8/layout/hList9"/>
    <dgm:cxn modelId="{33E1437B-D4CC-4E4A-918C-07EA04653FCD}" type="presOf" srcId="{ED16714F-0FEC-49BF-98B5-87CA74F077DC}" destId="{618B317D-BD54-4860-8F38-DC158C62432E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9D4285F2-9386-41CE-9BF1-14E523A16379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22506942-214E-4F47-8B4D-0452ED8D4DE0}" type="presOf" srcId="{9DA34B3F-8B26-4833-B1C0-EC1FA5B6DA8E}" destId="{D410A727-0439-4C4A-BFE2-BD2A409E105D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0653A856-D4E2-48C0-8C68-EC8321135E6F}" type="presOf" srcId="{7BEA6D00-680B-4B35-934F-9D13D6392098}" destId="{91F40AD2-C442-470D-B52C-FDFDC3AFE868}" srcOrd="0" destOrd="0" presId="urn:microsoft.com/office/officeart/2005/8/layout/hList9"/>
    <dgm:cxn modelId="{0AB85974-8B36-4D01-B529-39B5FCC4B131}" type="presOf" srcId="{CD0CDEAD-597E-48DE-9EEB-8AC11B8B789F}" destId="{42C3FF70-220B-4C08-B34A-F90C001300F3}" srcOrd="0" destOrd="0" presId="urn:microsoft.com/office/officeart/2005/8/layout/hList9"/>
    <dgm:cxn modelId="{6243647A-6777-431B-AC7E-34663F827DD1}" type="presParOf" srcId="{91F40AD2-C442-470D-B52C-FDFDC3AFE868}" destId="{2CFD3B6A-E7AF-41CE-A7C6-8CCAC7F0BCF8}" srcOrd="0" destOrd="0" presId="urn:microsoft.com/office/officeart/2005/8/layout/hList9"/>
    <dgm:cxn modelId="{6977D4A0-0F23-4214-B0F6-FE1252DF8201}" type="presParOf" srcId="{91F40AD2-C442-470D-B52C-FDFDC3AFE868}" destId="{2418186D-8618-48D8-8550-DD2A3F70163E}" srcOrd="1" destOrd="0" presId="urn:microsoft.com/office/officeart/2005/8/layout/hList9"/>
    <dgm:cxn modelId="{A331D111-5BB1-48BB-BEB5-D8BD0DC1B8D5}" type="presParOf" srcId="{2418186D-8618-48D8-8550-DD2A3F70163E}" destId="{B30207F4-392A-4746-B462-5DCA91271A62}" srcOrd="0" destOrd="0" presId="urn:microsoft.com/office/officeart/2005/8/layout/hList9"/>
    <dgm:cxn modelId="{10574855-7B7E-4011-8AED-D19FD838A318}" type="presParOf" srcId="{2418186D-8618-48D8-8550-DD2A3F70163E}" destId="{9D73CC21-FB2C-42CA-8145-5E0AD0D45361}" srcOrd="1" destOrd="0" presId="urn:microsoft.com/office/officeart/2005/8/layout/hList9"/>
    <dgm:cxn modelId="{2A413129-B014-414D-9177-16278B5DBC59}" type="presParOf" srcId="{9D73CC21-FB2C-42CA-8145-5E0AD0D45361}" destId="{618B317D-BD54-4860-8F38-DC158C62432E}" srcOrd="0" destOrd="0" presId="urn:microsoft.com/office/officeart/2005/8/layout/hList9"/>
    <dgm:cxn modelId="{3C223F4B-7636-4642-A6BA-9D3295AF71A4}" type="presParOf" srcId="{9D73CC21-FB2C-42CA-8145-5E0AD0D45361}" destId="{05712B67-59CD-4EEC-A5DE-6008EE90821A}" srcOrd="1" destOrd="0" presId="urn:microsoft.com/office/officeart/2005/8/layout/hList9"/>
    <dgm:cxn modelId="{EEE2CB69-D5E4-4936-B98B-1DC952FA53C1}" type="presParOf" srcId="{2418186D-8618-48D8-8550-DD2A3F70163E}" destId="{A0F19D9D-7CB3-40AD-8882-BE147C8832D8}" srcOrd="2" destOrd="0" presId="urn:microsoft.com/office/officeart/2005/8/layout/hList9"/>
    <dgm:cxn modelId="{29DA8495-483A-46DF-A278-D9CE8065433F}" type="presParOf" srcId="{A0F19D9D-7CB3-40AD-8882-BE147C8832D8}" destId="{91E055A0-0CFD-4292-AD5F-A2F273C614E0}" srcOrd="0" destOrd="0" presId="urn:microsoft.com/office/officeart/2005/8/layout/hList9"/>
    <dgm:cxn modelId="{BDD583E3-0E93-42BD-8294-A7D22FFC0450}" type="presParOf" srcId="{A0F19D9D-7CB3-40AD-8882-BE147C8832D8}" destId="{D410A727-0439-4C4A-BFE2-BD2A409E105D}" srcOrd="1" destOrd="0" presId="urn:microsoft.com/office/officeart/2005/8/layout/hList9"/>
    <dgm:cxn modelId="{0BD11DFA-4735-4505-9259-638BEBA464C4}" type="presParOf" srcId="{91F40AD2-C442-470D-B52C-FDFDC3AFE868}" destId="{F4674744-DF37-4306-99B3-DCCDA879AB9D}" srcOrd="2" destOrd="0" presId="urn:microsoft.com/office/officeart/2005/8/layout/hList9"/>
    <dgm:cxn modelId="{FDBB70F8-CB8C-4293-BEA2-CA52F608C0E7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結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由此應知實無外色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</dgm:spPr>
      <dgm:t>
        <a:bodyPr anchor="t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唯有內識變似色生</a:t>
          </a:r>
          <a:endParaRPr lang="en-US" altLang="zh-TW" sz="3600" dirty="0" smtClean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26842" custScaleY="42876" custLinFactNeighborX="-10165" custLinFactNeighborY="-41830"/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>
        <a:prstGeom prst="flowChartManualInput">
          <a:avLst/>
        </a:prstGeom>
      </dgm:spPr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22638" custScaleY="42711" custLinFactNeighborX="-11380" custLinFactNeighborY="-42431"/>
      <dgm:spPr>
        <a:prstGeom prst="flowChartDocument">
          <a:avLst/>
        </a:prstGeom>
      </dgm:spPr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28850" custScaleY="25330" custLinFactNeighborX="-11511" custLinFactNeighborY="7222"/>
      <dgm:spPr/>
      <dgm:t>
        <a:bodyPr/>
        <a:lstStyle/>
        <a:p>
          <a:endParaRPr lang="zh-TW" altLang="en-US"/>
        </a:p>
      </dgm:t>
    </dgm:pt>
  </dgm:ptLst>
  <dgm:cxnLst>
    <dgm:cxn modelId="{A5E5C899-A0E0-49B1-A330-1957EC21AAA3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FD7ECE03-ADC3-4CC6-A9FD-F54F7F6ADAC4}" type="presOf" srcId="{CD0CDEAD-597E-48DE-9EEB-8AC11B8B789F}" destId="{42C3FF70-220B-4C08-B34A-F90C001300F3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F92F42EC-4307-4132-BB1F-B13D54A1CB5C}" type="presOf" srcId="{7BEA6D00-680B-4B35-934F-9D13D6392098}" destId="{91F40AD2-C442-470D-B52C-FDFDC3AFE868}" srcOrd="0" destOrd="0" presId="urn:microsoft.com/office/officeart/2005/8/layout/hList9"/>
    <dgm:cxn modelId="{0B37F885-D4CB-41BB-AFA7-AA70C3E9122E}" type="presOf" srcId="{9DA34B3F-8B26-4833-B1C0-EC1FA5B6DA8E}" destId="{D410A727-0439-4C4A-BFE2-BD2A409E105D}" srcOrd="1" destOrd="0" presId="urn:microsoft.com/office/officeart/2005/8/layout/hList9"/>
    <dgm:cxn modelId="{70EA5722-1225-4BB1-896A-4E775EDB84ED}" type="presOf" srcId="{ED16714F-0FEC-49BF-98B5-87CA74F077DC}" destId="{05712B67-59CD-4EEC-A5DE-6008EE90821A}" srcOrd="1" destOrd="0" presId="urn:microsoft.com/office/officeart/2005/8/layout/hList9"/>
    <dgm:cxn modelId="{84F82714-4858-4CA5-A1B0-441F542046AD}" type="presOf" srcId="{9DA34B3F-8B26-4833-B1C0-EC1FA5B6DA8E}" destId="{91E055A0-0CFD-4292-AD5F-A2F273C614E0}" srcOrd="0" destOrd="0" presId="urn:microsoft.com/office/officeart/2005/8/layout/hList9"/>
    <dgm:cxn modelId="{BF8F2D31-5DDA-4C35-B3C6-2EE8A197CF6E}" type="presParOf" srcId="{91F40AD2-C442-470D-B52C-FDFDC3AFE868}" destId="{2CFD3B6A-E7AF-41CE-A7C6-8CCAC7F0BCF8}" srcOrd="0" destOrd="0" presId="urn:microsoft.com/office/officeart/2005/8/layout/hList9"/>
    <dgm:cxn modelId="{9E3FE70E-60A7-4CA3-AFBF-DC433AB0B558}" type="presParOf" srcId="{91F40AD2-C442-470D-B52C-FDFDC3AFE868}" destId="{2418186D-8618-48D8-8550-DD2A3F70163E}" srcOrd="1" destOrd="0" presId="urn:microsoft.com/office/officeart/2005/8/layout/hList9"/>
    <dgm:cxn modelId="{C167FF12-089B-48E9-84CC-A08C95F9FEAA}" type="presParOf" srcId="{2418186D-8618-48D8-8550-DD2A3F70163E}" destId="{B30207F4-392A-4746-B462-5DCA91271A62}" srcOrd="0" destOrd="0" presId="urn:microsoft.com/office/officeart/2005/8/layout/hList9"/>
    <dgm:cxn modelId="{496D8E4F-47FC-4960-998E-E4924DFE3A57}" type="presParOf" srcId="{2418186D-8618-48D8-8550-DD2A3F70163E}" destId="{9D73CC21-FB2C-42CA-8145-5E0AD0D45361}" srcOrd="1" destOrd="0" presId="urn:microsoft.com/office/officeart/2005/8/layout/hList9"/>
    <dgm:cxn modelId="{63A982E1-9849-4B39-8EBC-54D58541E611}" type="presParOf" srcId="{9D73CC21-FB2C-42CA-8145-5E0AD0D45361}" destId="{618B317D-BD54-4860-8F38-DC158C62432E}" srcOrd="0" destOrd="0" presId="urn:microsoft.com/office/officeart/2005/8/layout/hList9"/>
    <dgm:cxn modelId="{999E1F55-CE1A-45A2-8061-CCBC2B2A6DC8}" type="presParOf" srcId="{9D73CC21-FB2C-42CA-8145-5E0AD0D45361}" destId="{05712B67-59CD-4EEC-A5DE-6008EE90821A}" srcOrd="1" destOrd="0" presId="urn:microsoft.com/office/officeart/2005/8/layout/hList9"/>
    <dgm:cxn modelId="{48574BC7-5E8B-4023-AD68-3D76188888B2}" type="presParOf" srcId="{2418186D-8618-48D8-8550-DD2A3F70163E}" destId="{A0F19D9D-7CB3-40AD-8882-BE147C8832D8}" srcOrd="2" destOrd="0" presId="urn:microsoft.com/office/officeart/2005/8/layout/hList9"/>
    <dgm:cxn modelId="{1984D243-58F1-4A25-BDC4-D01263ACC329}" type="presParOf" srcId="{A0F19D9D-7CB3-40AD-8882-BE147C8832D8}" destId="{91E055A0-0CFD-4292-AD5F-A2F273C614E0}" srcOrd="0" destOrd="0" presId="urn:microsoft.com/office/officeart/2005/8/layout/hList9"/>
    <dgm:cxn modelId="{09F7E318-54EA-48EE-99FF-32CFC007D737}" type="presParOf" srcId="{A0F19D9D-7CB3-40AD-8882-BE147C8832D8}" destId="{D410A727-0439-4C4A-BFE2-BD2A409E105D}" srcOrd="1" destOrd="0" presId="urn:microsoft.com/office/officeart/2005/8/layout/hList9"/>
    <dgm:cxn modelId="{3F681E26-905D-4AEA-BD9F-703CB9563B37}" type="presParOf" srcId="{91F40AD2-C442-470D-B52C-FDFDC3AFE868}" destId="{F4674744-DF37-4306-99B3-DCCDA879AB9D}" srcOrd="2" destOrd="0" presId="urn:microsoft.com/office/officeart/2005/8/layout/hList9"/>
    <dgm:cxn modelId="{6B9F8DE6-212A-441E-8247-67C8F5370EB5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DC8E775-DB3D-438D-9D7F-876AC2A54419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2E586BE-B1C3-49F7-94D7-902D376334DE}">
      <dgm:prSet phldrT="[文字]" custT="1"/>
      <dgm:spPr/>
      <dgm:t>
        <a:bodyPr anchor="t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初破能成有對極微不成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3C8FBD02-37E6-4FA2-8E19-6DC122147408}" type="parTrans" cxnId="{940AD459-DC07-491D-9DA8-44A51FDBDC11}">
      <dgm:prSet/>
      <dgm:spPr/>
      <dgm:t>
        <a:bodyPr/>
        <a:lstStyle/>
        <a:p>
          <a:endParaRPr lang="zh-TW" altLang="en-US"/>
        </a:p>
      </dgm:t>
    </dgm:pt>
    <dgm:pt modelId="{DDD44F22-8F19-42B4-B2E6-86FC3750D9DC}" type="sibTrans" cxnId="{940AD459-DC07-491D-9DA8-44A51FDBDC11}">
      <dgm:prSet/>
      <dgm:spPr/>
      <dgm:t>
        <a:bodyPr/>
        <a:lstStyle/>
        <a:p>
          <a:endParaRPr lang="zh-TW" altLang="en-US"/>
        </a:p>
      </dgm:t>
    </dgm:pt>
    <dgm:pt modelId="{B465F4FE-FCC3-48EE-A9B5-228220C4991D}">
      <dgm:prSet phldrT="[文字]" custT="1"/>
      <dgm:spPr/>
      <dgm:t>
        <a:bodyPr anchor="t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次破所成有對眼等不成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3276B87A-36E1-444A-80D5-D5DAB0C3F06B}" type="parTrans" cxnId="{D5856D04-983E-4F22-80B1-F76D6C126BE3}">
      <dgm:prSet/>
      <dgm:spPr/>
      <dgm:t>
        <a:bodyPr/>
        <a:lstStyle/>
        <a:p>
          <a:endParaRPr lang="zh-TW" altLang="en-US"/>
        </a:p>
      </dgm:t>
    </dgm:pt>
    <dgm:pt modelId="{7866DFFB-2FAC-40D9-BE25-66CB563A29F3}" type="sibTrans" cxnId="{D5856D04-983E-4F22-80B1-F76D6C126BE3}">
      <dgm:prSet/>
      <dgm:spPr/>
      <dgm:t>
        <a:bodyPr/>
        <a:lstStyle/>
        <a:p>
          <a:endParaRPr lang="zh-TW" altLang="en-US"/>
        </a:p>
      </dgm:t>
    </dgm:pt>
    <dgm:pt modelId="{5FCE1E37-EF76-4B5D-8CC8-3998FC5462BE}">
      <dgm:prSet phldrT="[文字]" custT="1"/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後申正義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9EE1112-8100-4A8D-A29D-760034E76186}" type="parTrans" cxnId="{092DDFBA-35AE-43A7-A288-9ED4364D65E2}">
      <dgm:prSet/>
      <dgm:spPr/>
      <dgm:t>
        <a:bodyPr/>
        <a:lstStyle/>
        <a:p>
          <a:endParaRPr lang="zh-TW" altLang="en-US"/>
        </a:p>
      </dgm:t>
    </dgm:pt>
    <dgm:pt modelId="{CCF7E304-D3E9-401A-BA3F-421522F4CD30}" type="sibTrans" cxnId="{092DDFBA-35AE-43A7-A288-9ED4364D65E2}">
      <dgm:prSet/>
      <dgm:spPr/>
      <dgm:t>
        <a:bodyPr/>
        <a:lstStyle/>
        <a:p>
          <a:endParaRPr lang="zh-TW" altLang="en-US"/>
        </a:p>
      </dgm:t>
    </dgm:pt>
    <dgm:pt modelId="{37C5A77A-B3B6-433C-A896-92F15D65B963}" type="pres">
      <dgm:prSet presAssocID="{9DC8E775-DB3D-438D-9D7F-876AC2A54419}" presName="compositeShape" presStyleCnt="0">
        <dgm:presLayoutVars>
          <dgm:dir/>
          <dgm:resizeHandles/>
        </dgm:presLayoutVars>
      </dgm:prSet>
      <dgm:spPr/>
    </dgm:pt>
    <dgm:pt modelId="{0114AC43-0060-4B4E-83E4-DE4F7C4294D6}" type="pres">
      <dgm:prSet presAssocID="{9DC8E775-DB3D-438D-9D7F-876AC2A54419}" presName="pyramid" presStyleLbl="node1" presStyleIdx="0" presStyleCn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prstGeom prst="flowChartDelay">
          <a:avLst/>
        </a:prstGeom>
      </dgm:spPr>
    </dgm:pt>
    <dgm:pt modelId="{206C1D95-671D-42BE-A04A-904B35F6D0B2}" type="pres">
      <dgm:prSet presAssocID="{9DC8E775-DB3D-438D-9D7F-876AC2A54419}" presName="theList" presStyleCnt="0"/>
      <dgm:spPr/>
    </dgm:pt>
    <dgm:pt modelId="{5ADC41E6-6E2B-4A11-8295-CB887C67F810}" type="pres">
      <dgm:prSet presAssocID="{72E586BE-B1C3-49F7-94D7-902D376334DE}" presName="aNode" presStyleLbl="fgAcc1" presStyleIdx="0" presStyleCnt="3" custScaleY="11805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AB26482-8FF1-43E3-9B43-16AC65C9076A}" type="pres">
      <dgm:prSet presAssocID="{72E586BE-B1C3-49F7-94D7-902D376334DE}" presName="aSpace" presStyleCnt="0"/>
      <dgm:spPr/>
    </dgm:pt>
    <dgm:pt modelId="{BA4C1D0D-AF00-4C32-B285-8724EA4562EE}" type="pres">
      <dgm:prSet presAssocID="{B465F4FE-FCC3-48EE-A9B5-228220C4991D}" presName="aNode" presStyleLbl="fgAcc1" presStyleIdx="1" presStyleCnt="3" custScaleY="11219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CE3F264-3EEA-4009-AECC-303C10C8F287}" type="pres">
      <dgm:prSet presAssocID="{B465F4FE-FCC3-48EE-A9B5-228220C4991D}" presName="aSpace" presStyleCnt="0"/>
      <dgm:spPr/>
    </dgm:pt>
    <dgm:pt modelId="{88C60D28-49C7-4DD4-A283-1C969E620940}" type="pres">
      <dgm:prSet presAssocID="{5FCE1E37-EF76-4B5D-8CC8-3998FC5462BE}" presName="aNode" presStyleLbl="fgAcc1" presStyleIdx="2" presStyleCnt="3" custLinFactY="2103" custLinFactNeighborX="-467" custLinFactNeighborY="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51058D5-FA2B-4E30-AD07-9003E93D17E7}" type="pres">
      <dgm:prSet presAssocID="{5FCE1E37-EF76-4B5D-8CC8-3998FC5462BE}" presName="aSpace" presStyleCnt="0"/>
      <dgm:spPr/>
    </dgm:pt>
  </dgm:ptLst>
  <dgm:cxnLst>
    <dgm:cxn modelId="{940AD459-DC07-491D-9DA8-44A51FDBDC11}" srcId="{9DC8E775-DB3D-438D-9D7F-876AC2A54419}" destId="{72E586BE-B1C3-49F7-94D7-902D376334DE}" srcOrd="0" destOrd="0" parTransId="{3C8FBD02-37E6-4FA2-8E19-6DC122147408}" sibTransId="{DDD44F22-8F19-42B4-B2E6-86FC3750D9DC}"/>
    <dgm:cxn modelId="{5FF6EE8B-79C3-4F15-999A-93C255B31AC3}" type="presOf" srcId="{B465F4FE-FCC3-48EE-A9B5-228220C4991D}" destId="{BA4C1D0D-AF00-4C32-B285-8724EA4562EE}" srcOrd="0" destOrd="0" presId="urn:microsoft.com/office/officeart/2005/8/layout/pyramid2"/>
    <dgm:cxn modelId="{785F463B-E565-4F38-9047-28C7B975C244}" type="presOf" srcId="{5FCE1E37-EF76-4B5D-8CC8-3998FC5462BE}" destId="{88C60D28-49C7-4DD4-A283-1C969E620940}" srcOrd="0" destOrd="0" presId="urn:microsoft.com/office/officeart/2005/8/layout/pyramid2"/>
    <dgm:cxn modelId="{92B06589-6D87-4E2D-A5E7-BAA36400034E}" type="presOf" srcId="{72E586BE-B1C3-49F7-94D7-902D376334DE}" destId="{5ADC41E6-6E2B-4A11-8295-CB887C67F810}" srcOrd="0" destOrd="0" presId="urn:microsoft.com/office/officeart/2005/8/layout/pyramid2"/>
    <dgm:cxn modelId="{08048947-3EB6-413C-85CC-C0C15D9F360A}" type="presOf" srcId="{9DC8E775-DB3D-438D-9D7F-876AC2A54419}" destId="{37C5A77A-B3B6-433C-A896-92F15D65B963}" srcOrd="0" destOrd="0" presId="urn:microsoft.com/office/officeart/2005/8/layout/pyramid2"/>
    <dgm:cxn modelId="{D5856D04-983E-4F22-80B1-F76D6C126BE3}" srcId="{9DC8E775-DB3D-438D-9D7F-876AC2A54419}" destId="{B465F4FE-FCC3-48EE-A9B5-228220C4991D}" srcOrd="1" destOrd="0" parTransId="{3276B87A-36E1-444A-80D5-D5DAB0C3F06B}" sibTransId="{7866DFFB-2FAC-40D9-BE25-66CB563A29F3}"/>
    <dgm:cxn modelId="{092DDFBA-35AE-43A7-A288-9ED4364D65E2}" srcId="{9DC8E775-DB3D-438D-9D7F-876AC2A54419}" destId="{5FCE1E37-EF76-4B5D-8CC8-3998FC5462BE}" srcOrd="2" destOrd="0" parTransId="{D9EE1112-8100-4A8D-A29D-760034E76186}" sibTransId="{CCF7E304-D3E9-401A-BA3F-421522F4CD30}"/>
    <dgm:cxn modelId="{2871153F-9CB4-47BB-B6C8-D271B56B9F36}" type="presParOf" srcId="{37C5A77A-B3B6-433C-A896-92F15D65B963}" destId="{0114AC43-0060-4B4E-83E4-DE4F7C4294D6}" srcOrd="0" destOrd="0" presId="urn:microsoft.com/office/officeart/2005/8/layout/pyramid2"/>
    <dgm:cxn modelId="{25CC6AC3-BD80-4619-A6A9-49EF4A88035E}" type="presParOf" srcId="{37C5A77A-B3B6-433C-A896-92F15D65B963}" destId="{206C1D95-671D-42BE-A04A-904B35F6D0B2}" srcOrd="1" destOrd="0" presId="urn:microsoft.com/office/officeart/2005/8/layout/pyramid2"/>
    <dgm:cxn modelId="{E6ADFFBF-933D-4A22-880D-00662640B46A}" type="presParOf" srcId="{206C1D95-671D-42BE-A04A-904B35F6D0B2}" destId="{5ADC41E6-6E2B-4A11-8295-CB887C67F810}" srcOrd="0" destOrd="0" presId="urn:microsoft.com/office/officeart/2005/8/layout/pyramid2"/>
    <dgm:cxn modelId="{01CEF7CD-B55A-4B20-BA12-BB2F85136BC1}" type="presParOf" srcId="{206C1D95-671D-42BE-A04A-904B35F6D0B2}" destId="{8AB26482-8FF1-43E3-9B43-16AC65C9076A}" srcOrd="1" destOrd="0" presId="urn:microsoft.com/office/officeart/2005/8/layout/pyramid2"/>
    <dgm:cxn modelId="{241B2480-0AF6-49EB-9243-26600D189F0E}" type="presParOf" srcId="{206C1D95-671D-42BE-A04A-904B35F6D0B2}" destId="{BA4C1D0D-AF00-4C32-B285-8724EA4562EE}" srcOrd="2" destOrd="0" presId="urn:microsoft.com/office/officeart/2005/8/layout/pyramid2"/>
    <dgm:cxn modelId="{E19CA637-F127-4923-82C1-A41EFCBFD099}" type="presParOf" srcId="{206C1D95-671D-42BE-A04A-904B35F6D0B2}" destId="{6CE3F264-3EEA-4009-AECC-303C10C8F287}" srcOrd="3" destOrd="0" presId="urn:microsoft.com/office/officeart/2005/8/layout/pyramid2"/>
    <dgm:cxn modelId="{AFDA4C46-AB12-4AA9-8BB4-B4C661BBF98E}" type="presParOf" srcId="{206C1D95-671D-42BE-A04A-904B35F6D0B2}" destId="{88C60D28-49C7-4DD4-A283-1C969E620940}" srcOrd="4" destOrd="0" presId="urn:microsoft.com/office/officeart/2005/8/layout/pyramid2"/>
    <dgm:cxn modelId="{DF029103-CBA7-4896-A9DE-92A38FA0FAE7}" type="presParOf" srcId="{206C1D95-671D-42BE-A04A-904B35F6D0B2}" destId="{C51058D5-FA2B-4E30-AD07-9003E93D17E7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866BD1-EF42-43B2-BE74-389A4E24F084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BD1F247D-0CBE-477E-9FD3-945041252D36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極微所成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所緣有對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障礙有對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24B7107E-7285-4D71-8184-4071C7F7547F}" type="parTrans" cxnId="{2CE871D8-7FD6-4CE2-B276-00BBFB1E65A1}">
      <dgm:prSet/>
      <dgm:spPr/>
      <dgm:t>
        <a:bodyPr/>
        <a:lstStyle/>
        <a:p>
          <a:endParaRPr lang="zh-TW" altLang="en-US"/>
        </a:p>
      </dgm:t>
    </dgm:pt>
    <dgm:pt modelId="{03840806-4752-4855-9683-E458A0AC8933}" type="sibTrans" cxnId="{2CE871D8-7FD6-4CE2-B276-00BBFB1E65A1}">
      <dgm:prSet/>
      <dgm:spPr/>
      <dgm:t>
        <a:bodyPr/>
        <a:lstStyle/>
        <a:p>
          <a:endParaRPr lang="zh-TW" altLang="en-US"/>
        </a:p>
      </dgm:t>
    </dgm:pt>
    <dgm:pt modelId="{612DFE5C-0A0C-4FFF-A316-1C69E288094E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非極微所成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B04AEF1-DDA6-4AD8-8DAF-420EC79AB467}" type="parTrans" cxnId="{7314D910-B8F9-473D-B067-41BC9635E72B}">
      <dgm:prSet/>
      <dgm:spPr/>
      <dgm:t>
        <a:bodyPr/>
        <a:lstStyle/>
        <a:p>
          <a:endParaRPr lang="zh-TW" altLang="en-US"/>
        </a:p>
      </dgm:t>
    </dgm:pt>
    <dgm:pt modelId="{4422CA1D-C382-45DA-89DD-6C7AD92EBDE5}" type="sibTrans" cxnId="{7314D910-B8F9-473D-B067-41BC9635E72B}">
      <dgm:prSet/>
      <dgm:spPr/>
      <dgm:t>
        <a:bodyPr/>
        <a:lstStyle/>
        <a:p>
          <a:endParaRPr lang="zh-TW" altLang="en-US"/>
        </a:p>
      </dgm:t>
    </dgm:pt>
    <dgm:pt modelId="{6F96A7CB-BD09-4F01-AE0E-D17159650CD3}" type="pres">
      <dgm:prSet presAssocID="{48866BD1-EF42-43B2-BE74-389A4E24F08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083E1CF-784E-45E6-B613-4C6E1230E095}" type="pres">
      <dgm:prSet presAssocID="{48866BD1-EF42-43B2-BE74-389A4E24F084}" presName="fgShape" presStyleLbl="fgShp" presStyleIdx="0" presStyleCnt="1" custLinFactNeighborX="-155" custLinFactNeighborY="47818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</dgm:pt>
    <dgm:pt modelId="{C1E0C3A0-676F-4771-80BF-0453075DED4E}" type="pres">
      <dgm:prSet presAssocID="{48866BD1-EF42-43B2-BE74-389A4E24F084}" presName="linComp" presStyleCnt="0"/>
      <dgm:spPr/>
    </dgm:pt>
    <dgm:pt modelId="{E7026E2D-B5DF-4343-89FB-827EA8E26376}" type="pres">
      <dgm:prSet presAssocID="{BD1F247D-0CBE-477E-9FD3-945041252D36}" presName="compNode" presStyleCnt="0"/>
      <dgm:spPr/>
    </dgm:pt>
    <dgm:pt modelId="{BE287ED6-61EB-407B-ADB2-15FC1A0596CF}" type="pres">
      <dgm:prSet presAssocID="{BD1F247D-0CBE-477E-9FD3-945041252D36}" presName="bkgdShape" presStyleLbl="node1" presStyleIdx="0" presStyleCnt="2"/>
      <dgm:spPr>
        <a:prstGeom prst="flowChartPunchedCard">
          <a:avLst/>
        </a:prstGeom>
      </dgm:spPr>
      <dgm:t>
        <a:bodyPr/>
        <a:lstStyle/>
        <a:p>
          <a:endParaRPr lang="zh-TW" altLang="en-US"/>
        </a:p>
      </dgm:t>
    </dgm:pt>
    <dgm:pt modelId="{7B36A780-F500-411B-B87D-996C67D72871}" type="pres">
      <dgm:prSet presAssocID="{BD1F247D-0CBE-477E-9FD3-945041252D36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2AEA87A-E284-4C47-AAF6-44EE3D5C7714}" type="pres">
      <dgm:prSet presAssocID="{BD1F247D-0CBE-477E-9FD3-945041252D36}" presName="invisiNode" presStyleLbl="node1" presStyleIdx="0" presStyleCnt="2"/>
      <dgm:spPr/>
    </dgm:pt>
    <dgm:pt modelId="{D9ABB6DC-6003-484C-91C3-3357AF00817A}" type="pres">
      <dgm:prSet presAssocID="{BD1F247D-0CBE-477E-9FD3-945041252D36}" presName="imagNode" presStyleLbl="fgImgPlace1" presStyleIdx="0" presStyleCnt="2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</dgm:pt>
    <dgm:pt modelId="{9F4004E5-6A38-443F-B064-ED6176C13CB7}" type="pres">
      <dgm:prSet presAssocID="{03840806-4752-4855-9683-E458A0AC8933}" presName="sibTrans" presStyleLbl="sibTrans2D1" presStyleIdx="0" presStyleCnt="0"/>
      <dgm:spPr/>
      <dgm:t>
        <a:bodyPr/>
        <a:lstStyle/>
        <a:p>
          <a:endParaRPr lang="zh-TW" altLang="en-US"/>
        </a:p>
      </dgm:t>
    </dgm:pt>
    <dgm:pt modelId="{65FE9749-61AD-4897-B492-4831A6B687D9}" type="pres">
      <dgm:prSet presAssocID="{612DFE5C-0A0C-4FFF-A316-1C69E288094E}" presName="compNode" presStyleCnt="0"/>
      <dgm:spPr/>
    </dgm:pt>
    <dgm:pt modelId="{B8673B48-9848-4061-BE7E-FDB38A330F29}" type="pres">
      <dgm:prSet presAssocID="{612DFE5C-0A0C-4FFF-A316-1C69E288094E}" presName="bkgdShape" presStyleLbl="node1" presStyleIdx="1" presStyleCnt="2"/>
      <dgm:spPr>
        <a:prstGeom prst="round2DiagRect">
          <a:avLst/>
        </a:prstGeom>
      </dgm:spPr>
      <dgm:t>
        <a:bodyPr/>
        <a:lstStyle/>
        <a:p>
          <a:endParaRPr lang="zh-TW" altLang="en-US"/>
        </a:p>
      </dgm:t>
    </dgm:pt>
    <dgm:pt modelId="{89CB8362-7146-44DD-ADC8-E955736024FC}" type="pres">
      <dgm:prSet presAssocID="{612DFE5C-0A0C-4FFF-A316-1C69E288094E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995A485-D4F5-42BE-A1BF-37499D125647}" type="pres">
      <dgm:prSet presAssocID="{612DFE5C-0A0C-4FFF-A316-1C69E288094E}" presName="invisiNode" presStyleLbl="node1" presStyleIdx="1" presStyleCnt="2"/>
      <dgm:spPr/>
    </dgm:pt>
    <dgm:pt modelId="{871F6340-69F0-4AFA-B315-EF2150112077}" type="pres">
      <dgm:prSet presAssocID="{612DFE5C-0A0C-4FFF-A316-1C69E288094E}" presName="imagNode" presStyleLbl="fgImgPlace1" presStyleIdx="1" presStyleCnt="2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</dgm:pt>
  </dgm:ptLst>
  <dgm:cxnLst>
    <dgm:cxn modelId="{B6DA0D80-F95A-43F6-B049-7B7190A39B05}" type="presOf" srcId="{612DFE5C-0A0C-4FFF-A316-1C69E288094E}" destId="{B8673B48-9848-4061-BE7E-FDB38A330F29}" srcOrd="0" destOrd="0" presId="urn:microsoft.com/office/officeart/2005/8/layout/hList7"/>
    <dgm:cxn modelId="{401CD1DB-E902-40AE-A41A-7F7AE5D34D22}" type="presOf" srcId="{BD1F247D-0CBE-477E-9FD3-945041252D36}" destId="{7B36A780-F500-411B-B87D-996C67D72871}" srcOrd="1" destOrd="0" presId="urn:microsoft.com/office/officeart/2005/8/layout/hList7"/>
    <dgm:cxn modelId="{1C744B91-9F21-4760-810F-6B6916284D30}" type="presOf" srcId="{03840806-4752-4855-9683-E458A0AC8933}" destId="{9F4004E5-6A38-443F-B064-ED6176C13CB7}" srcOrd="0" destOrd="0" presId="urn:microsoft.com/office/officeart/2005/8/layout/hList7"/>
    <dgm:cxn modelId="{7314D910-B8F9-473D-B067-41BC9635E72B}" srcId="{48866BD1-EF42-43B2-BE74-389A4E24F084}" destId="{612DFE5C-0A0C-4FFF-A316-1C69E288094E}" srcOrd="1" destOrd="0" parTransId="{CB04AEF1-DDA6-4AD8-8DAF-420EC79AB467}" sibTransId="{4422CA1D-C382-45DA-89DD-6C7AD92EBDE5}"/>
    <dgm:cxn modelId="{2CE871D8-7FD6-4CE2-B276-00BBFB1E65A1}" srcId="{48866BD1-EF42-43B2-BE74-389A4E24F084}" destId="{BD1F247D-0CBE-477E-9FD3-945041252D36}" srcOrd="0" destOrd="0" parTransId="{24B7107E-7285-4D71-8184-4071C7F7547F}" sibTransId="{03840806-4752-4855-9683-E458A0AC8933}"/>
    <dgm:cxn modelId="{82C760F7-91AA-4A21-B434-D03A1FBCF92C}" type="presOf" srcId="{48866BD1-EF42-43B2-BE74-389A4E24F084}" destId="{6F96A7CB-BD09-4F01-AE0E-D17159650CD3}" srcOrd="0" destOrd="0" presId="urn:microsoft.com/office/officeart/2005/8/layout/hList7"/>
    <dgm:cxn modelId="{A33A76DB-C624-4C10-A8AB-113E5086B928}" type="presOf" srcId="{612DFE5C-0A0C-4FFF-A316-1C69E288094E}" destId="{89CB8362-7146-44DD-ADC8-E955736024FC}" srcOrd="1" destOrd="0" presId="urn:microsoft.com/office/officeart/2005/8/layout/hList7"/>
    <dgm:cxn modelId="{7E6E882C-8446-4C22-95C0-CD1AE341110A}" type="presOf" srcId="{BD1F247D-0CBE-477E-9FD3-945041252D36}" destId="{BE287ED6-61EB-407B-ADB2-15FC1A0596CF}" srcOrd="0" destOrd="0" presId="urn:microsoft.com/office/officeart/2005/8/layout/hList7"/>
    <dgm:cxn modelId="{AB5D6DE8-F244-44E1-A030-6A1C5C7FD8FB}" type="presParOf" srcId="{6F96A7CB-BD09-4F01-AE0E-D17159650CD3}" destId="{F083E1CF-784E-45E6-B613-4C6E1230E095}" srcOrd="0" destOrd="0" presId="urn:microsoft.com/office/officeart/2005/8/layout/hList7"/>
    <dgm:cxn modelId="{A70C88CD-0355-4588-B8B0-D51F27863030}" type="presParOf" srcId="{6F96A7CB-BD09-4F01-AE0E-D17159650CD3}" destId="{C1E0C3A0-676F-4771-80BF-0453075DED4E}" srcOrd="1" destOrd="0" presId="urn:microsoft.com/office/officeart/2005/8/layout/hList7"/>
    <dgm:cxn modelId="{7C2FB5E7-668D-42EB-A7F6-1668BD8D4D3E}" type="presParOf" srcId="{C1E0C3A0-676F-4771-80BF-0453075DED4E}" destId="{E7026E2D-B5DF-4343-89FB-827EA8E26376}" srcOrd="0" destOrd="0" presId="urn:microsoft.com/office/officeart/2005/8/layout/hList7"/>
    <dgm:cxn modelId="{90EBCCF0-DBE2-494C-AB14-A8EED56AD7FD}" type="presParOf" srcId="{E7026E2D-B5DF-4343-89FB-827EA8E26376}" destId="{BE287ED6-61EB-407B-ADB2-15FC1A0596CF}" srcOrd="0" destOrd="0" presId="urn:microsoft.com/office/officeart/2005/8/layout/hList7"/>
    <dgm:cxn modelId="{E49D16F6-04AE-4CD9-924C-65117DFFBADD}" type="presParOf" srcId="{E7026E2D-B5DF-4343-89FB-827EA8E26376}" destId="{7B36A780-F500-411B-B87D-996C67D72871}" srcOrd="1" destOrd="0" presId="urn:microsoft.com/office/officeart/2005/8/layout/hList7"/>
    <dgm:cxn modelId="{EA9CE478-332A-45DE-9FAB-3CC28AC781E7}" type="presParOf" srcId="{E7026E2D-B5DF-4343-89FB-827EA8E26376}" destId="{D2AEA87A-E284-4C47-AAF6-44EE3D5C7714}" srcOrd="2" destOrd="0" presId="urn:microsoft.com/office/officeart/2005/8/layout/hList7"/>
    <dgm:cxn modelId="{FA4BAD69-4471-43FF-AAE5-69966EAF5E1A}" type="presParOf" srcId="{E7026E2D-B5DF-4343-89FB-827EA8E26376}" destId="{D9ABB6DC-6003-484C-91C3-3357AF00817A}" srcOrd="3" destOrd="0" presId="urn:microsoft.com/office/officeart/2005/8/layout/hList7"/>
    <dgm:cxn modelId="{E1EC407B-5BBE-4A07-8B82-412228682579}" type="presParOf" srcId="{C1E0C3A0-676F-4771-80BF-0453075DED4E}" destId="{9F4004E5-6A38-443F-B064-ED6176C13CB7}" srcOrd="1" destOrd="0" presId="urn:microsoft.com/office/officeart/2005/8/layout/hList7"/>
    <dgm:cxn modelId="{D3E4241D-EC1A-47FB-934A-840E739D075F}" type="presParOf" srcId="{C1E0C3A0-676F-4771-80BF-0453075DED4E}" destId="{65FE9749-61AD-4897-B492-4831A6B687D9}" srcOrd="2" destOrd="0" presId="urn:microsoft.com/office/officeart/2005/8/layout/hList7"/>
    <dgm:cxn modelId="{1F032E93-58B7-4F63-8A38-3910781AC90B}" type="presParOf" srcId="{65FE9749-61AD-4897-B492-4831A6B687D9}" destId="{B8673B48-9848-4061-BE7E-FDB38A330F29}" srcOrd="0" destOrd="0" presId="urn:microsoft.com/office/officeart/2005/8/layout/hList7"/>
    <dgm:cxn modelId="{79547443-46DA-4D8F-BB48-CC8647C108F0}" type="presParOf" srcId="{65FE9749-61AD-4897-B492-4831A6B687D9}" destId="{89CB8362-7146-44DD-ADC8-E955736024FC}" srcOrd="1" destOrd="0" presId="urn:microsoft.com/office/officeart/2005/8/layout/hList7"/>
    <dgm:cxn modelId="{B5AD73D5-9608-430A-BEA1-B3E3D8B5B1AD}" type="presParOf" srcId="{65FE9749-61AD-4897-B492-4831A6B687D9}" destId="{5995A485-D4F5-42BE-A1BF-37499D125647}" srcOrd="2" destOrd="0" presId="urn:microsoft.com/office/officeart/2005/8/layout/hList7"/>
    <dgm:cxn modelId="{12B601CA-32E2-4654-8297-6B6C2C668E5B}" type="presParOf" srcId="{65FE9749-61AD-4897-B492-4831A6B687D9}" destId="{871F6340-69F0-4AFA-B315-EF2150112077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9DC8E775-DB3D-438D-9D7F-876AC2A54419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2E586BE-B1C3-49F7-94D7-902D376334DE}">
      <dgm:prSet phldrT="[文字]" custT="1"/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初總非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3C8FBD02-37E6-4FA2-8E19-6DC122147408}" type="parTrans" cxnId="{940AD459-DC07-491D-9DA8-44A51FDBDC11}">
      <dgm:prSet/>
      <dgm:spPr/>
      <dgm:t>
        <a:bodyPr/>
        <a:lstStyle/>
        <a:p>
          <a:endParaRPr lang="zh-TW" altLang="en-US"/>
        </a:p>
      </dgm:t>
    </dgm:pt>
    <dgm:pt modelId="{DDD44F22-8F19-42B4-B2E6-86FC3750D9DC}" type="sibTrans" cxnId="{940AD459-DC07-491D-9DA8-44A51FDBDC11}">
      <dgm:prSet/>
      <dgm:spPr/>
      <dgm:t>
        <a:bodyPr/>
        <a:lstStyle/>
        <a:p>
          <a:endParaRPr lang="zh-TW" altLang="en-US"/>
        </a:p>
      </dgm:t>
    </dgm:pt>
    <dgm:pt modelId="{B465F4FE-FCC3-48EE-A9B5-228220C4991D}">
      <dgm:prSet phldrT="[文字]" custT="1"/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次別破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3276B87A-36E1-444A-80D5-D5DAB0C3F06B}" type="parTrans" cxnId="{D5856D04-983E-4F22-80B1-F76D6C126BE3}">
      <dgm:prSet/>
      <dgm:spPr/>
      <dgm:t>
        <a:bodyPr/>
        <a:lstStyle/>
        <a:p>
          <a:endParaRPr lang="zh-TW" altLang="en-US"/>
        </a:p>
      </dgm:t>
    </dgm:pt>
    <dgm:pt modelId="{7866DFFB-2FAC-40D9-BE25-66CB563A29F3}" type="sibTrans" cxnId="{D5856D04-983E-4F22-80B1-F76D6C126BE3}">
      <dgm:prSet/>
      <dgm:spPr/>
      <dgm:t>
        <a:bodyPr/>
        <a:lstStyle/>
        <a:p>
          <a:endParaRPr lang="zh-TW" altLang="en-US"/>
        </a:p>
      </dgm:t>
    </dgm:pt>
    <dgm:pt modelId="{5FCE1E37-EF76-4B5D-8CC8-3998FC5462BE}">
      <dgm:prSet phldrT="[文字]" custT="1"/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後總結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9EE1112-8100-4A8D-A29D-760034E76186}" type="parTrans" cxnId="{092DDFBA-35AE-43A7-A288-9ED4364D65E2}">
      <dgm:prSet/>
      <dgm:spPr/>
      <dgm:t>
        <a:bodyPr/>
        <a:lstStyle/>
        <a:p>
          <a:endParaRPr lang="zh-TW" altLang="en-US"/>
        </a:p>
      </dgm:t>
    </dgm:pt>
    <dgm:pt modelId="{CCF7E304-D3E9-401A-BA3F-421522F4CD30}" type="sibTrans" cxnId="{092DDFBA-35AE-43A7-A288-9ED4364D65E2}">
      <dgm:prSet/>
      <dgm:spPr/>
      <dgm:t>
        <a:bodyPr/>
        <a:lstStyle/>
        <a:p>
          <a:endParaRPr lang="zh-TW" altLang="en-US"/>
        </a:p>
      </dgm:t>
    </dgm:pt>
    <dgm:pt modelId="{37C5A77A-B3B6-433C-A896-92F15D65B963}" type="pres">
      <dgm:prSet presAssocID="{9DC8E775-DB3D-438D-9D7F-876AC2A54419}" presName="compositeShape" presStyleCnt="0">
        <dgm:presLayoutVars>
          <dgm:dir/>
          <dgm:resizeHandles/>
        </dgm:presLayoutVars>
      </dgm:prSet>
      <dgm:spPr/>
    </dgm:pt>
    <dgm:pt modelId="{0114AC43-0060-4B4E-83E4-DE4F7C4294D6}" type="pres">
      <dgm:prSet presAssocID="{9DC8E775-DB3D-438D-9D7F-876AC2A54419}" presName="pyramid" presStyleLbl="node1" presStyleIdx="0" presStyleCn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prstGeom prst="flowChartDelay">
          <a:avLst/>
        </a:prstGeom>
      </dgm:spPr>
    </dgm:pt>
    <dgm:pt modelId="{206C1D95-671D-42BE-A04A-904B35F6D0B2}" type="pres">
      <dgm:prSet presAssocID="{9DC8E775-DB3D-438D-9D7F-876AC2A54419}" presName="theList" presStyleCnt="0"/>
      <dgm:spPr/>
    </dgm:pt>
    <dgm:pt modelId="{5ADC41E6-6E2B-4A11-8295-CB887C67F810}" type="pres">
      <dgm:prSet presAssocID="{72E586BE-B1C3-49F7-94D7-902D376334DE}" presName="aNode" presStyleLbl="fgAcc1" presStyleIdx="0" presStyleCnt="3" custScaleY="11805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AB26482-8FF1-43E3-9B43-16AC65C9076A}" type="pres">
      <dgm:prSet presAssocID="{72E586BE-B1C3-49F7-94D7-902D376334DE}" presName="aSpace" presStyleCnt="0"/>
      <dgm:spPr/>
    </dgm:pt>
    <dgm:pt modelId="{BA4C1D0D-AF00-4C32-B285-8724EA4562EE}" type="pres">
      <dgm:prSet presAssocID="{B465F4FE-FCC3-48EE-A9B5-228220C4991D}" presName="aNode" presStyleLbl="fgAcc1" presStyleIdx="1" presStyleCnt="3" custScaleY="11219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CE3F264-3EEA-4009-AECC-303C10C8F287}" type="pres">
      <dgm:prSet presAssocID="{B465F4FE-FCC3-48EE-A9B5-228220C4991D}" presName="aSpace" presStyleCnt="0"/>
      <dgm:spPr/>
    </dgm:pt>
    <dgm:pt modelId="{88C60D28-49C7-4DD4-A283-1C969E620940}" type="pres">
      <dgm:prSet presAssocID="{5FCE1E37-EF76-4B5D-8CC8-3998FC5462BE}" presName="aNode" presStyleLbl="fgAcc1" presStyleIdx="2" presStyleCnt="3" custLinFactY="2103" custLinFactNeighborX="-467" custLinFactNeighborY="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51058D5-FA2B-4E30-AD07-9003E93D17E7}" type="pres">
      <dgm:prSet presAssocID="{5FCE1E37-EF76-4B5D-8CC8-3998FC5462BE}" presName="aSpace" presStyleCnt="0"/>
      <dgm:spPr/>
    </dgm:pt>
  </dgm:ptLst>
  <dgm:cxnLst>
    <dgm:cxn modelId="{940AD459-DC07-491D-9DA8-44A51FDBDC11}" srcId="{9DC8E775-DB3D-438D-9D7F-876AC2A54419}" destId="{72E586BE-B1C3-49F7-94D7-902D376334DE}" srcOrd="0" destOrd="0" parTransId="{3C8FBD02-37E6-4FA2-8E19-6DC122147408}" sibTransId="{DDD44F22-8F19-42B4-B2E6-86FC3750D9DC}"/>
    <dgm:cxn modelId="{772382A6-4AD5-4826-806C-F345ED6EF224}" type="presOf" srcId="{9DC8E775-DB3D-438D-9D7F-876AC2A54419}" destId="{37C5A77A-B3B6-433C-A896-92F15D65B963}" srcOrd="0" destOrd="0" presId="urn:microsoft.com/office/officeart/2005/8/layout/pyramid2"/>
    <dgm:cxn modelId="{A1EE8F75-1A7D-46C7-A315-ED2CBA3F6ACD}" type="presOf" srcId="{72E586BE-B1C3-49F7-94D7-902D376334DE}" destId="{5ADC41E6-6E2B-4A11-8295-CB887C67F810}" srcOrd="0" destOrd="0" presId="urn:microsoft.com/office/officeart/2005/8/layout/pyramid2"/>
    <dgm:cxn modelId="{7BDCF23A-E571-40DE-BCC9-0D22060A002E}" type="presOf" srcId="{5FCE1E37-EF76-4B5D-8CC8-3998FC5462BE}" destId="{88C60D28-49C7-4DD4-A283-1C969E620940}" srcOrd="0" destOrd="0" presId="urn:microsoft.com/office/officeart/2005/8/layout/pyramid2"/>
    <dgm:cxn modelId="{C86FBECC-AB3B-4D01-A975-15B7FF7F64C0}" type="presOf" srcId="{B465F4FE-FCC3-48EE-A9B5-228220C4991D}" destId="{BA4C1D0D-AF00-4C32-B285-8724EA4562EE}" srcOrd="0" destOrd="0" presId="urn:microsoft.com/office/officeart/2005/8/layout/pyramid2"/>
    <dgm:cxn modelId="{D5856D04-983E-4F22-80B1-F76D6C126BE3}" srcId="{9DC8E775-DB3D-438D-9D7F-876AC2A54419}" destId="{B465F4FE-FCC3-48EE-A9B5-228220C4991D}" srcOrd="1" destOrd="0" parTransId="{3276B87A-36E1-444A-80D5-D5DAB0C3F06B}" sibTransId="{7866DFFB-2FAC-40D9-BE25-66CB563A29F3}"/>
    <dgm:cxn modelId="{092DDFBA-35AE-43A7-A288-9ED4364D65E2}" srcId="{9DC8E775-DB3D-438D-9D7F-876AC2A54419}" destId="{5FCE1E37-EF76-4B5D-8CC8-3998FC5462BE}" srcOrd="2" destOrd="0" parTransId="{D9EE1112-8100-4A8D-A29D-760034E76186}" sibTransId="{CCF7E304-D3E9-401A-BA3F-421522F4CD30}"/>
    <dgm:cxn modelId="{DE219879-A2A9-4ECB-AC50-339301D41FAF}" type="presParOf" srcId="{37C5A77A-B3B6-433C-A896-92F15D65B963}" destId="{0114AC43-0060-4B4E-83E4-DE4F7C4294D6}" srcOrd="0" destOrd="0" presId="urn:microsoft.com/office/officeart/2005/8/layout/pyramid2"/>
    <dgm:cxn modelId="{95692D2C-E69B-4F6E-95D4-C89DA625FB04}" type="presParOf" srcId="{37C5A77A-B3B6-433C-A896-92F15D65B963}" destId="{206C1D95-671D-42BE-A04A-904B35F6D0B2}" srcOrd="1" destOrd="0" presId="urn:microsoft.com/office/officeart/2005/8/layout/pyramid2"/>
    <dgm:cxn modelId="{0CEADE0D-C1F0-4489-A3AE-F095A0375AFD}" type="presParOf" srcId="{206C1D95-671D-42BE-A04A-904B35F6D0B2}" destId="{5ADC41E6-6E2B-4A11-8295-CB887C67F810}" srcOrd="0" destOrd="0" presId="urn:microsoft.com/office/officeart/2005/8/layout/pyramid2"/>
    <dgm:cxn modelId="{880740EA-9D1E-452B-AC2D-BAE4C383024E}" type="presParOf" srcId="{206C1D95-671D-42BE-A04A-904B35F6D0B2}" destId="{8AB26482-8FF1-43E3-9B43-16AC65C9076A}" srcOrd="1" destOrd="0" presId="urn:microsoft.com/office/officeart/2005/8/layout/pyramid2"/>
    <dgm:cxn modelId="{B7E7F8EB-4681-4BAE-8B9F-AA8CA5612336}" type="presParOf" srcId="{206C1D95-671D-42BE-A04A-904B35F6D0B2}" destId="{BA4C1D0D-AF00-4C32-B285-8724EA4562EE}" srcOrd="2" destOrd="0" presId="urn:microsoft.com/office/officeart/2005/8/layout/pyramid2"/>
    <dgm:cxn modelId="{B30C478D-3EF8-40BC-B88E-4872F6B11C5D}" type="presParOf" srcId="{206C1D95-671D-42BE-A04A-904B35F6D0B2}" destId="{6CE3F264-3EEA-4009-AECC-303C10C8F287}" srcOrd="3" destOrd="0" presId="urn:microsoft.com/office/officeart/2005/8/layout/pyramid2"/>
    <dgm:cxn modelId="{DE825D20-1D90-43D3-BB8A-18354121A1D1}" type="presParOf" srcId="{206C1D95-671D-42BE-A04A-904B35F6D0B2}" destId="{88C60D28-49C7-4DD4-A283-1C969E620940}" srcOrd="4" destOrd="0" presId="urn:microsoft.com/office/officeart/2005/8/layout/pyramid2"/>
    <dgm:cxn modelId="{81B8E129-D1EE-4992-9CE9-40EB2B3C2ED3}" type="presParOf" srcId="{206C1D95-671D-42BE-A04A-904B35F6D0B2}" destId="{C51058D5-FA2B-4E30-AD07-9003E93D17E7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初破能成有對極不成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能成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所成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微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3F2DD29E-EA20-4A2A-8D8C-15C5ABC53431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經部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極微隨眼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十處所攝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然非是假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非眼識等得              成和合色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眼等境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48AF6A11-FB69-4E6D-9A41-3E2F2D357F43}" type="parTrans" cxnId="{E5D72448-26DA-45CB-A6F4-6D415692C299}">
      <dgm:prSet/>
      <dgm:spPr/>
      <dgm:t>
        <a:bodyPr/>
        <a:lstStyle/>
        <a:p>
          <a:endParaRPr lang="zh-TW" altLang="en-US"/>
        </a:p>
      </dgm:t>
    </dgm:pt>
    <dgm:pt modelId="{1DA782B6-EBF9-4F52-9018-60B6055C28D7}" type="sibTrans" cxnId="{E5D72448-26DA-45CB-A6F4-6D415692C299}">
      <dgm:prSet/>
      <dgm:spPr/>
      <dgm:t>
        <a:bodyPr/>
        <a:lstStyle/>
        <a:p>
          <a:endParaRPr lang="zh-TW" altLang="en-US"/>
        </a:p>
      </dgm:t>
    </dgm:pt>
    <dgm:pt modelId="{429E12A2-2AE0-4C73-9C3A-478C71F73970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論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唯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意識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得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法處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收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E5D05BEF-1576-4D68-A5AA-2264E932DB1F}" type="parTrans" cxnId="{42DB6278-8290-45EC-9B0D-D2FC2DE88EFC}">
      <dgm:prSet/>
      <dgm:spPr/>
      <dgm:t>
        <a:bodyPr/>
        <a:lstStyle/>
        <a:p>
          <a:endParaRPr lang="zh-TW" altLang="en-US"/>
        </a:p>
      </dgm:t>
    </dgm:pt>
    <dgm:pt modelId="{AE1ECA5D-910E-4014-8C63-CDAE62D444DC}" type="sibTrans" cxnId="{42DB6278-8290-45EC-9B0D-D2FC2DE88EFC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Y="49082" custLinFactNeighborX="70680" custLinFactNeighborY="845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AA1DD10-13C2-4882-8E95-7374C3E7B9FE}" srcId="{0ACA7907-6499-4230-83C5-11D70D5CE1ED}" destId="{14CD3632-2D37-4827-9E11-BDA57625B1CA}" srcOrd="0" destOrd="0" parTransId="{57118876-A335-477F-A4EB-1042149431A0}" sibTransId="{BC9C134D-8F65-47FE-B6FB-C44EC2DEF9EA}"/>
    <dgm:cxn modelId="{92469143-DBC5-4467-ADC3-0D89ECA6092C}" type="presOf" srcId="{0ACA7907-6499-4230-83C5-11D70D5CE1ED}" destId="{CA278EC9-30F9-4CB5-B65D-D7C4B8BD608A}" srcOrd="1" destOrd="0" presId="urn:microsoft.com/office/officeart/2005/8/layout/list1"/>
    <dgm:cxn modelId="{E5D72448-26DA-45CB-A6F4-6D415692C299}" srcId="{0ACA7907-6499-4230-83C5-11D70D5CE1ED}" destId="{3F2DD29E-EA20-4A2A-8D8C-15C5ABC53431}" srcOrd="1" destOrd="0" parTransId="{48AF6A11-FB69-4E6D-9A41-3E2F2D357F43}" sibTransId="{1DA782B6-EBF9-4F52-9018-60B6055C28D7}"/>
    <dgm:cxn modelId="{42DB6278-8290-45EC-9B0D-D2FC2DE88EFC}" srcId="{0ACA7907-6499-4230-83C5-11D70D5CE1ED}" destId="{429E12A2-2AE0-4C73-9C3A-478C71F73970}" srcOrd="2" destOrd="0" parTransId="{E5D05BEF-1576-4D68-A5AA-2264E932DB1F}" sibTransId="{AE1ECA5D-910E-4014-8C63-CDAE62D444DC}"/>
    <dgm:cxn modelId="{9216C693-9D75-49F5-BE36-E31D487CB4F9}" type="presOf" srcId="{C3573D8B-735E-4249-AD1C-8C9DF19861BF}" destId="{0744AB65-54CC-49BA-AE61-72F5B96FE0B2}" srcOrd="0" destOrd="0" presId="urn:microsoft.com/office/officeart/2005/8/layout/list1"/>
    <dgm:cxn modelId="{F9C274C1-EEB2-4125-AB81-761F2E310AE3}" type="presOf" srcId="{429E12A2-2AE0-4C73-9C3A-478C71F73970}" destId="{1A89D528-1F4C-44E7-8104-EFB190A8759F}" srcOrd="0" destOrd="2" presId="urn:microsoft.com/office/officeart/2005/8/layout/list1"/>
    <dgm:cxn modelId="{3BC77240-146F-49B9-B498-2FAE4AB888D2}" type="presOf" srcId="{3F2DD29E-EA20-4A2A-8D8C-15C5ABC53431}" destId="{1A89D528-1F4C-44E7-8104-EFB190A8759F}" srcOrd="0" destOrd="1" presId="urn:microsoft.com/office/officeart/2005/8/layout/list1"/>
    <dgm:cxn modelId="{74FB2FBF-444B-4D75-AEB5-BCC55A6F024E}" type="presOf" srcId="{14CD3632-2D37-4827-9E11-BDA57625B1CA}" destId="{1A89D528-1F4C-44E7-8104-EFB190A8759F}" srcOrd="0" destOrd="0" presId="urn:microsoft.com/office/officeart/2005/8/layout/list1"/>
    <dgm:cxn modelId="{1A9FADA5-6964-4A15-9ABF-8600F35FFBCB}" type="presOf" srcId="{0ACA7907-6499-4230-83C5-11D70D5CE1ED}" destId="{4FEBB349-F392-4B6B-B67E-090E0B2A018D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B375E797-0D28-4006-8119-45CF48A3DD9C}" type="presParOf" srcId="{0744AB65-54CC-49BA-AE61-72F5B96FE0B2}" destId="{8C12AD10-B72A-4B6A-873B-03AD9D3DCB64}" srcOrd="0" destOrd="0" presId="urn:microsoft.com/office/officeart/2005/8/layout/list1"/>
    <dgm:cxn modelId="{65BCD317-F590-4C8D-89ED-2146580F0AAF}" type="presParOf" srcId="{8C12AD10-B72A-4B6A-873B-03AD9D3DCB64}" destId="{4FEBB349-F392-4B6B-B67E-090E0B2A018D}" srcOrd="0" destOrd="0" presId="urn:microsoft.com/office/officeart/2005/8/layout/list1"/>
    <dgm:cxn modelId="{E68F2997-6D41-4490-ABE7-3914C3BDA016}" type="presParOf" srcId="{8C12AD10-B72A-4B6A-873B-03AD9D3DCB64}" destId="{CA278EC9-30F9-4CB5-B65D-D7C4B8BD608A}" srcOrd="1" destOrd="0" presId="urn:microsoft.com/office/officeart/2005/8/layout/list1"/>
    <dgm:cxn modelId="{4B7A8D6E-012E-4EC2-A18F-5D5996493B9C}" type="presParOf" srcId="{0744AB65-54CC-49BA-AE61-72F5B96FE0B2}" destId="{6E5A65EC-FCBA-4B42-A8D8-3C450660CD72}" srcOrd="1" destOrd="0" presId="urn:microsoft.com/office/officeart/2005/8/layout/list1"/>
    <dgm:cxn modelId="{C5D2BE02-5C7A-46C0-B16F-64613BE7DEB8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諸極微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若有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質礙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瓶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假非實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別破薩婆多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經部計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→皆說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故皆是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礙性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3F2DD29E-EA20-4A2A-8D8C-15C5ABC53431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三有對中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障礙有對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48AF6A11-FB69-4E6D-9A41-3E2F2D357F43}" type="parTrans" cxnId="{E5D72448-26DA-45CB-A6F4-6D415692C299}">
      <dgm:prSet/>
      <dgm:spPr/>
      <dgm:t>
        <a:bodyPr/>
        <a:lstStyle/>
        <a:p>
          <a:endParaRPr lang="zh-TW" altLang="en-US"/>
        </a:p>
      </dgm:t>
    </dgm:pt>
    <dgm:pt modelId="{1DA782B6-EBF9-4F52-9018-60B6055C28D7}" type="sibTrans" cxnId="{E5D72448-26DA-45CB-A6F4-6D415692C299}">
      <dgm:prSet/>
      <dgm:spPr/>
      <dgm:t>
        <a:bodyPr/>
        <a:lstStyle/>
        <a:p>
          <a:endParaRPr lang="zh-TW" altLang="en-US"/>
        </a:p>
      </dgm:t>
    </dgm:pt>
    <dgm:pt modelId="{3D923C24-094A-4067-861A-C017B826B129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許質礙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瓶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物             △五根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攝在其中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B4833E9-65B8-4014-AA9C-2457A340EC54}" type="parTrans" cxnId="{BEC4DD5C-59C2-40D1-80A9-5FB1D5CAC535}">
      <dgm:prSet/>
      <dgm:spPr/>
      <dgm:t>
        <a:bodyPr/>
        <a:lstStyle/>
        <a:p>
          <a:endParaRPr lang="zh-TW" altLang="en-US"/>
        </a:p>
      </dgm:t>
    </dgm:pt>
    <dgm:pt modelId="{E5FC7C89-A189-4F05-B6AE-92C030EBA951}" type="sibTrans" cxnId="{BEC4DD5C-59C2-40D1-80A9-5FB1D5CAC535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42857" custScaleY="49082" custLinFactNeighborX="-7885" custLinFactNeighborY="36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LinFactY="-41368" custLinFactNeighborX="-263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7340FDC-1A14-4657-8EB7-A0E17EFC7FB3}" type="presOf" srcId="{0ACA7907-6499-4230-83C5-11D70D5CE1ED}" destId="{CA278EC9-30F9-4CB5-B65D-D7C4B8BD608A}" srcOrd="1" destOrd="0" presId="urn:microsoft.com/office/officeart/2005/8/layout/list1"/>
    <dgm:cxn modelId="{691A84E6-B5E0-451B-819D-42754645F059}" type="presOf" srcId="{3D923C24-094A-4067-861A-C017B826B129}" destId="{1A89D528-1F4C-44E7-8104-EFB190A8759F}" srcOrd="0" destOrd="2" presId="urn:microsoft.com/office/officeart/2005/8/layout/list1"/>
    <dgm:cxn modelId="{BEC4DD5C-59C2-40D1-80A9-5FB1D5CAC535}" srcId="{0ACA7907-6499-4230-83C5-11D70D5CE1ED}" destId="{3D923C24-094A-4067-861A-C017B826B129}" srcOrd="2" destOrd="0" parTransId="{8B4833E9-65B8-4014-AA9C-2457A340EC54}" sibTransId="{E5FC7C89-A189-4F05-B6AE-92C030EBA951}"/>
    <dgm:cxn modelId="{1CE9539C-E663-4F03-AE90-0283EBDCDF8D}" type="presOf" srcId="{14CD3632-2D37-4827-9E11-BDA57625B1CA}" destId="{1A89D528-1F4C-44E7-8104-EFB190A8759F}" srcOrd="0" destOrd="0" presId="urn:microsoft.com/office/officeart/2005/8/layout/list1"/>
    <dgm:cxn modelId="{4AA1DD10-13C2-4882-8E95-7374C3E7B9FE}" srcId="{0ACA7907-6499-4230-83C5-11D70D5CE1ED}" destId="{14CD3632-2D37-4827-9E11-BDA57625B1CA}" srcOrd="0" destOrd="0" parTransId="{57118876-A335-477F-A4EB-1042149431A0}" sibTransId="{BC9C134D-8F65-47FE-B6FB-C44EC2DEF9EA}"/>
    <dgm:cxn modelId="{8F552D05-0240-4B46-99A2-3E60A79C004D}" type="presOf" srcId="{3F2DD29E-EA20-4A2A-8D8C-15C5ABC53431}" destId="{1A89D528-1F4C-44E7-8104-EFB190A8759F}" srcOrd="0" destOrd="1" presId="urn:microsoft.com/office/officeart/2005/8/layout/list1"/>
    <dgm:cxn modelId="{E5D72448-26DA-45CB-A6F4-6D415692C299}" srcId="{0ACA7907-6499-4230-83C5-11D70D5CE1ED}" destId="{3F2DD29E-EA20-4A2A-8D8C-15C5ABC53431}" srcOrd="1" destOrd="0" parTransId="{48AF6A11-FB69-4E6D-9A41-3E2F2D357F43}" sibTransId="{1DA782B6-EBF9-4F52-9018-60B6055C28D7}"/>
    <dgm:cxn modelId="{F468EA74-BE6D-446A-89A5-475391A9EA0F}" type="presOf" srcId="{0ACA7907-6499-4230-83C5-11D70D5CE1ED}" destId="{4FEBB349-F392-4B6B-B67E-090E0B2A018D}" srcOrd="0" destOrd="0" presId="urn:microsoft.com/office/officeart/2005/8/layout/list1"/>
    <dgm:cxn modelId="{F50F3C5E-AC99-42BD-A6C5-88B8610F4BD0}" type="presOf" srcId="{C3573D8B-735E-4249-AD1C-8C9DF19861BF}" destId="{0744AB65-54CC-49BA-AE61-72F5B96FE0B2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93AD032B-9B6C-4CD4-9DB9-0B34D49696FA}" type="presParOf" srcId="{0744AB65-54CC-49BA-AE61-72F5B96FE0B2}" destId="{8C12AD10-B72A-4B6A-873B-03AD9D3DCB64}" srcOrd="0" destOrd="0" presId="urn:microsoft.com/office/officeart/2005/8/layout/list1"/>
    <dgm:cxn modelId="{B4D04949-859F-4654-B371-9E5B8CE1A8B5}" type="presParOf" srcId="{8C12AD10-B72A-4B6A-873B-03AD9D3DCB64}" destId="{4FEBB349-F392-4B6B-B67E-090E0B2A018D}" srcOrd="0" destOrd="0" presId="urn:microsoft.com/office/officeart/2005/8/layout/list1"/>
    <dgm:cxn modelId="{70BBEEC2-5D44-4D15-A01A-2DEEC73DC8E3}" type="presParOf" srcId="{8C12AD10-B72A-4B6A-873B-03AD9D3DCB64}" destId="{CA278EC9-30F9-4CB5-B65D-D7C4B8BD608A}" srcOrd="1" destOrd="0" presId="urn:microsoft.com/office/officeart/2005/8/layout/list1"/>
    <dgm:cxn modelId="{A7A5C8AE-6842-4189-9BBE-2C514DF13CE4}" type="presParOf" srcId="{0744AB65-54CC-49BA-AE61-72F5B96FE0B2}" destId="{6E5A65EC-FCBA-4B42-A8D8-3C450660CD72}" srcOrd="1" destOrd="0" presId="urn:microsoft.com/office/officeart/2005/8/layout/list1"/>
    <dgm:cxn modelId="{9FC712F3-0AB1-4165-9A2A-B6982FA70F04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諸極微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若無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質礙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集成瓶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別破薩婆多異計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→亦說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極微無礙無方分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無礙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3F2DD29E-EA20-4A2A-8D8C-15C5ABC53431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汝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極微不能集成瓶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以無礙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非色法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無為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不相應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心心所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48AF6A11-FB69-4E6D-9A41-3E2F2D357F43}" type="parTrans" cxnId="{E5D72448-26DA-45CB-A6F4-6D415692C299}">
      <dgm:prSet/>
      <dgm:spPr/>
      <dgm:t>
        <a:bodyPr/>
        <a:lstStyle/>
        <a:p>
          <a:endParaRPr lang="zh-TW" altLang="en-US"/>
        </a:p>
      </dgm:t>
    </dgm:pt>
    <dgm:pt modelId="{1DA782B6-EBF9-4F52-9018-60B6055C28D7}" type="sibTrans" cxnId="{E5D72448-26DA-45CB-A6F4-6D415692C299}">
      <dgm:prSet/>
      <dgm:spPr/>
      <dgm:t>
        <a:bodyPr/>
        <a:lstStyle/>
        <a:p>
          <a:endParaRPr lang="zh-TW" altLang="en-US"/>
        </a:p>
      </dgm:t>
    </dgm:pt>
    <dgm:pt modelId="{3D923C24-094A-4067-861A-C017B826B129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無方分質礙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不能一一可尋比量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B4833E9-65B8-4014-AA9C-2457A340EC54}" type="parTrans" cxnId="{BEC4DD5C-59C2-40D1-80A9-5FB1D5CAC535}">
      <dgm:prSet/>
      <dgm:spPr/>
      <dgm:t>
        <a:bodyPr/>
        <a:lstStyle/>
        <a:p>
          <a:endParaRPr lang="zh-TW" altLang="en-US"/>
        </a:p>
      </dgm:t>
    </dgm:pt>
    <dgm:pt modelId="{E5FC7C89-A189-4F05-B6AE-92C030EBA951}" type="sibTrans" cxnId="{BEC4DD5C-59C2-40D1-80A9-5FB1D5CAC535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714460" custScaleY="49082" custLinFactNeighborX="-7885" custLinFactNeighborY="36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LinFactY="-41368" custLinFactNeighborX="-263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9A7B78E-AA21-486D-8BC2-45446593C9AF}" type="presOf" srcId="{0ACA7907-6499-4230-83C5-11D70D5CE1ED}" destId="{4FEBB349-F392-4B6B-B67E-090E0B2A018D}" srcOrd="0" destOrd="0" presId="urn:microsoft.com/office/officeart/2005/8/layout/list1"/>
    <dgm:cxn modelId="{3EC1A0BD-0B11-4200-ABBA-158A59D052C8}" type="presOf" srcId="{C3573D8B-735E-4249-AD1C-8C9DF19861BF}" destId="{0744AB65-54CC-49BA-AE61-72F5B96FE0B2}" srcOrd="0" destOrd="0" presId="urn:microsoft.com/office/officeart/2005/8/layout/list1"/>
    <dgm:cxn modelId="{BEC4DD5C-59C2-40D1-80A9-5FB1D5CAC535}" srcId="{0ACA7907-6499-4230-83C5-11D70D5CE1ED}" destId="{3D923C24-094A-4067-861A-C017B826B129}" srcOrd="2" destOrd="0" parTransId="{8B4833E9-65B8-4014-AA9C-2457A340EC54}" sibTransId="{E5FC7C89-A189-4F05-B6AE-92C030EBA951}"/>
    <dgm:cxn modelId="{4A02A9BD-F452-48A7-ACBE-69C721327705}" type="presOf" srcId="{0ACA7907-6499-4230-83C5-11D70D5CE1ED}" destId="{CA278EC9-30F9-4CB5-B65D-D7C4B8BD608A}" srcOrd="1" destOrd="0" presId="urn:microsoft.com/office/officeart/2005/8/layout/list1"/>
    <dgm:cxn modelId="{4AA1DD10-13C2-4882-8E95-7374C3E7B9FE}" srcId="{0ACA7907-6499-4230-83C5-11D70D5CE1ED}" destId="{14CD3632-2D37-4827-9E11-BDA57625B1CA}" srcOrd="0" destOrd="0" parTransId="{57118876-A335-477F-A4EB-1042149431A0}" sibTransId="{BC9C134D-8F65-47FE-B6FB-C44EC2DEF9EA}"/>
    <dgm:cxn modelId="{26843D57-ED8C-4852-AF56-ACD6E7F51A59}" type="presOf" srcId="{3F2DD29E-EA20-4A2A-8D8C-15C5ABC53431}" destId="{1A89D528-1F4C-44E7-8104-EFB190A8759F}" srcOrd="0" destOrd="1" presId="urn:microsoft.com/office/officeart/2005/8/layout/list1"/>
    <dgm:cxn modelId="{E5D72448-26DA-45CB-A6F4-6D415692C299}" srcId="{0ACA7907-6499-4230-83C5-11D70D5CE1ED}" destId="{3F2DD29E-EA20-4A2A-8D8C-15C5ABC53431}" srcOrd="1" destOrd="0" parTransId="{48AF6A11-FB69-4E6D-9A41-3E2F2D357F43}" sibTransId="{1DA782B6-EBF9-4F52-9018-60B6055C28D7}"/>
    <dgm:cxn modelId="{78A2CAAF-55F6-4303-8F86-1434DFE17366}" type="presOf" srcId="{3D923C24-094A-4067-861A-C017B826B129}" destId="{1A89D528-1F4C-44E7-8104-EFB190A8759F}" srcOrd="0" destOrd="2" presId="urn:microsoft.com/office/officeart/2005/8/layout/list1"/>
    <dgm:cxn modelId="{91AC16D7-C461-4D1C-9BFE-0AD0AD2F582F}" type="presOf" srcId="{14CD3632-2D37-4827-9E11-BDA57625B1CA}" destId="{1A89D528-1F4C-44E7-8104-EFB190A8759F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CB612AAA-3226-4889-BCF0-2355BB85B49E}" type="presParOf" srcId="{0744AB65-54CC-49BA-AE61-72F5B96FE0B2}" destId="{8C12AD10-B72A-4B6A-873B-03AD9D3DCB64}" srcOrd="0" destOrd="0" presId="urn:microsoft.com/office/officeart/2005/8/layout/list1"/>
    <dgm:cxn modelId="{00FCA23F-2DE2-46E0-A131-ACB9F68CE302}" type="presParOf" srcId="{8C12AD10-B72A-4B6A-873B-03AD9D3DCB64}" destId="{4FEBB349-F392-4B6B-B67E-090E0B2A018D}" srcOrd="0" destOrd="0" presId="urn:microsoft.com/office/officeart/2005/8/layout/list1"/>
    <dgm:cxn modelId="{D6CC39F2-C3CE-4F18-9423-78F8183326B6}" type="presParOf" srcId="{8C12AD10-B72A-4B6A-873B-03AD9D3DCB64}" destId="{CA278EC9-30F9-4CB5-B65D-D7C4B8BD608A}" srcOrd="1" destOrd="0" presId="urn:microsoft.com/office/officeart/2005/8/layout/list1"/>
    <dgm:cxn modelId="{949CA3CD-98AD-4865-AD9C-87311EE76FE6}" type="presParOf" srcId="{0744AB65-54CC-49BA-AE61-72F5B96FE0B2}" destId="{6E5A65EC-FCBA-4B42-A8D8-3C450660CD72}" srcOrd="1" destOrd="0" presId="urn:microsoft.com/office/officeart/2005/8/layout/list1"/>
    <dgm:cxn modelId="{3DB3369C-C931-44DC-8A6D-1E74E96BAF1F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諸極微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若有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方分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必可分析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便非實有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所執極微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應可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分析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應非實有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方分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3F2DD29E-EA20-4A2A-8D8C-15C5ABC53431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麤色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48AF6A11-FB69-4E6D-9A41-3E2F2D357F43}" type="parTrans" cxnId="{E5D72448-26DA-45CB-A6F4-6D415692C299}">
      <dgm:prSet/>
      <dgm:spPr/>
      <dgm:t>
        <a:bodyPr/>
        <a:lstStyle/>
        <a:p>
          <a:endParaRPr lang="zh-TW" altLang="en-US"/>
        </a:p>
      </dgm:t>
    </dgm:pt>
    <dgm:pt modelId="{1DA782B6-EBF9-4F52-9018-60B6055C28D7}" type="sibTrans" cxnId="{E5D72448-26DA-45CB-A6F4-6D415692C299}">
      <dgm:prSet/>
      <dgm:spPr/>
      <dgm:t>
        <a:bodyPr/>
        <a:lstStyle/>
        <a:p>
          <a:endParaRPr lang="zh-TW" altLang="en-US"/>
        </a:p>
      </dgm:t>
    </dgm:pt>
    <dgm:pt modelId="{3D923C24-094A-4067-861A-C017B826B129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破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計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方分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然方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更無有分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B4833E9-65B8-4014-AA9C-2457A340EC54}" type="parTrans" cxnId="{BEC4DD5C-59C2-40D1-80A9-5FB1D5CAC535}">
      <dgm:prSet/>
      <dgm:spPr/>
      <dgm:t>
        <a:bodyPr/>
        <a:lstStyle/>
        <a:p>
          <a:endParaRPr lang="zh-TW" altLang="en-US"/>
        </a:p>
      </dgm:t>
    </dgm:pt>
    <dgm:pt modelId="{E5FC7C89-A189-4F05-B6AE-92C030EBA951}" type="sibTrans" cxnId="{BEC4DD5C-59C2-40D1-80A9-5FB1D5CAC535}">
      <dgm:prSet/>
      <dgm:spPr/>
      <dgm:t>
        <a:bodyPr/>
        <a:lstStyle/>
        <a:p>
          <a:endParaRPr lang="zh-TW" altLang="en-US"/>
        </a:p>
      </dgm:t>
    </dgm:pt>
    <dgm:pt modelId="{F34FBFFD-81B1-4E20-936C-2B5A3B8D4A25}">
      <dgm:prSet phldrT="[文字]" custT="1"/>
      <dgm:spPr/>
      <dgm:t>
        <a:bodyPr/>
        <a:lstStyle/>
        <a:p>
          <a:pPr>
            <a:lnSpc>
              <a:spcPts val="3300"/>
            </a:lnSpc>
          </a:pP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A6F4453C-A311-497A-8DAD-B2A125897A4C}" type="parTrans" cxnId="{78071998-9505-4FCA-BD10-68CEB093D307}">
      <dgm:prSet/>
      <dgm:spPr/>
      <dgm:t>
        <a:bodyPr/>
        <a:lstStyle/>
        <a:p>
          <a:endParaRPr lang="zh-TW" altLang="en-US"/>
        </a:p>
      </dgm:t>
    </dgm:pt>
    <dgm:pt modelId="{41C8B04D-06C8-4450-985F-E9DE8803FF30}" type="sibTrans" cxnId="{78071998-9505-4FCA-BD10-68CEB093D307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761D26EB-D572-4D4A-9090-8AAFD2DAB87C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二十唯識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云「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極微有方分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理不應成一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EF1E5625-3CBF-4098-B681-D448A3770FF4}" type="parTrans" cxnId="{C15CBE54-38BC-4E3C-B75F-9C04C0917CB2}">
      <dgm:prSet/>
      <dgm:spPr/>
      <dgm:t>
        <a:bodyPr/>
        <a:lstStyle/>
        <a:p>
          <a:endParaRPr lang="zh-TW" altLang="en-US"/>
        </a:p>
      </dgm:t>
    </dgm:pt>
    <dgm:pt modelId="{0B12A957-76E0-4E49-86FD-30F661A02866}" type="sibTrans" cxnId="{C15CBE54-38BC-4E3C-B75F-9C04C0917CB2}">
      <dgm:prSet/>
      <dgm:spPr/>
      <dgm:t>
        <a:bodyPr/>
        <a:lstStyle/>
        <a:p>
          <a:endParaRPr lang="zh-TW" altLang="en-US"/>
        </a:p>
      </dgm:t>
    </dgm:pt>
    <dgm:pt modelId="{4AF13FE2-2452-45B1-B8B5-9F80E4D84F39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所執極微體應不一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可分拆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有方分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諸麤色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A7E48211-D1DA-4099-82A9-AFD1B6E17AA8}" type="parTrans" cxnId="{A56C8C5A-0525-427F-9E46-0A111C0FBFAB}">
      <dgm:prSet/>
      <dgm:spPr/>
      <dgm:t>
        <a:bodyPr/>
        <a:lstStyle/>
        <a:p>
          <a:endParaRPr lang="zh-TW" altLang="en-US"/>
        </a:p>
      </dgm:t>
    </dgm:pt>
    <dgm:pt modelId="{BDCBF034-9222-45F1-B564-4646CFE8C048}" type="sibTrans" cxnId="{A56C8C5A-0525-427F-9E46-0A111C0FBFAB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2696" custScaleY="646536" custLinFactY="14025" custLinFactNeighborX="-1119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106892" custScaleY="222416" custLinFactY="-5943" custLinFactNeighborX="-789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9FDC9E7-3DC1-40BF-B606-077D3882ED85}" type="presOf" srcId="{3F2DD29E-EA20-4A2A-8D8C-15C5ABC53431}" destId="{1A89D528-1F4C-44E7-8104-EFB190A8759F}" srcOrd="0" destOrd="2" presId="urn:microsoft.com/office/officeart/2005/8/layout/list1"/>
    <dgm:cxn modelId="{A60DB4DC-53D2-47DF-9093-9AD87DF891DF}" type="presOf" srcId="{0ACA7907-6499-4230-83C5-11D70D5CE1ED}" destId="{4FEBB349-F392-4B6B-B67E-090E0B2A018D}" srcOrd="0" destOrd="0" presId="urn:microsoft.com/office/officeart/2005/8/layout/list1"/>
    <dgm:cxn modelId="{868829E8-C184-4454-A345-4E790E9691CB}" type="presOf" srcId="{F34FBFFD-81B1-4E20-936C-2B5A3B8D4A25}" destId="{1A89D528-1F4C-44E7-8104-EFB190A8759F}" srcOrd="0" destOrd="6" presId="urn:microsoft.com/office/officeart/2005/8/layout/list1"/>
    <dgm:cxn modelId="{4AA1DD10-13C2-4882-8E95-7374C3E7B9FE}" srcId="{0ACA7907-6499-4230-83C5-11D70D5CE1ED}" destId="{14CD3632-2D37-4827-9E11-BDA57625B1CA}" srcOrd="1" destOrd="0" parTransId="{57118876-A335-477F-A4EB-1042149431A0}" sibTransId="{BC9C134D-8F65-47FE-B6FB-C44EC2DEF9EA}"/>
    <dgm:cxn modelId="{E5D72448-26DA-45CB-A6F4-6D415692C299}" srcId="{0ACA7907-6499-4230-83C5-11D70D5CE1ED}" destId="{3F2DD29E-EA20-4A2A-8D8C-15C5ABC53431}" srcOrd="2" destOrd="0" parTransId="{48AF6A11-FB69-4E6D-9A41-3E2F2D357F43}" sibTransId="{1DA782B6-EBF9-4F52-9018-60B6055C28D7}"/>
    <dgm:cxn modelId="{6074A609-0A91-4860-9975-F55329A21615}" type="presOf" srcId="{38F52831-9056-4BDE-9011-33E37E476329}" destId="{1A89D528-1F4C-44E7-8104-EFB190A8759F}" srcOrd="0" destOrd="0" presId="urn:microsoft.com/office/officeart/2005/8/layout/list1"/>
    <dgm:cxn modelId="{A9B743B2-5136-4F95-9FBE-46380B6D9095}" type="presOf" srcId="{761D26EB-D572-4D4A-9090-8AAFD2DAB87C}" destId="{1A89D528-1F4C-44E7-8104-EFB190A8759F}" srcOrd="0" destOrd="4" presId="urn:microsoft.com/office/officeart/2005/8/layout/list1"/>
    <dgm:cxn modelId="{AF10C0F3-B627-4CDC-B1DC-A8795D8CAA37}" type="presOf" srcId="{14CD3632-2D37-4827-9E11-BDA57625B1CA}" destId="{1A89D528-1F4C-44E7-8104-EFB190A8759F}" srcOrd="0" destOrd="1" presId="urn:microsoft.com/office/officeart/2005/8/layout/list1"/>
    <dgm:cxn modelId="{CFCC8C20-B670-45F7-A4C7-3E9578C3D982}" type="presOf" srcId="{4AF13FE2-2452-45B1-B8B5-9F80E4D84F39}" destId="{1A89D528-1F4C-44E7-8104-EFB190A8759F}" srcOrd="0" destOrd="5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78071998-9505-4FCA-BD10-68CEB093D307}" srcId="{0ACA7907-6499-4230-83C5-11D70D5CE1ED}" destId="{F34FBFFD-81B1-4E20-936C-2B5A3B8D4A25}" srcOrd="6" destOrd="0" parTransId="{A6F4453C-A311-497A-8DAD-B2A125897A4C}" sibTransId="{41C8B04D-06C8-4450-985F-E9DE8803FF30}"/>
    <dgm:cxn modelId="{BEC4DD5C-59C2-40D1-80A9-5FB1D5CAC535}" srcId="{0ACA7907-6499-4230-83C5-11D70D5CE1ED}" destId="{3D923C24-094A-4067-861A-C017B826B129}" srcOrd="3" destOrd="0" parTransId="{8B4833E9-65B8-4014-AA9C-2457A340EC54}" sibTransId="{E5FC7C89-A189-4F05-B6AE-92C030EBA951}"/>
    <dgm:cxn modelId="{C15CBE54-38BC-4E3C-B75F-9C04C0917CB2}" srcId="{0ACA7907-6499-4230-83C5-11D70D5CE1ED}" destId="{761D26EB-D572-4D4A-9090-8AAFD2DAB87C}" srcOrd="4" destOrd="0" parTransId="{EF1E5625-3CBF-4098-B681-D448A3770FF4}" sibTransId="{0B12A957-76E0-4E49-86FD-30F661A02866}"/>
    <dgm:cxn modelId="{2487D983-6F6E-4043-B295-31D9CA3E6577}" type="presOf" srcId="{3D923C24-094A-4067-861A-C017B826B129}" destId="{1A89D528-1F4C-44E7-8104-EFB190A8759F}" srcOrd="0" destOrd="3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91A2256B-6ABB-4C31-8C96-43046B437A47}" type="presOf" srcId="{C3573D8B-735E-4249-AD1C-8C9DF19861BF}" destId="{0744AB65-54CC-49BA-AE61-72F5B96FE0B2}" srcOrd="0" destOrd="0" presId="urn:microsoft.com/office/officeart/2005/8/layout/list1"/>
    <dgm:cxn modelId="{7929C6A5-AD57-4763-82EE-1FA3138042EE}" type="presOf" srcId="{0ACA7907-6499-4230-83C5-11D70D5CE1ED}" destId="{CA278EC9-30F9-4CB5-B65D-D7C4B8BD608A}" srcOrd="1" destOrd="0" presId="urn:microsoft.com/office/officeart/2005/8/layout/list1"/>
    <dgm:cxn modelId="{A56C8C5A-0525-427F-9E46-0A111C0FBFAB}" srcId="{0ACA7907-6499-4230-83C5-11D70D5CE1ED}" destId="{4AF13FE2-2452-45B1-B8B5-9F80E4D84F39}" srcOrd="5" destOrd="0" parTransId="{A7E48211-D1DA-4099-82A9-AFD1B6E17AA8}" sibTransId="{BDCBF034-9222-45F1-B564-4646CFE8C048}"/>
    <dgm:cxn modelId="{987792C7-72D6-4F12-8BFC-9A4903013F6D}" type="presParOf" srcId="{0744AB65-54CC-49BA-AE61-72F5B96FE0B2}" destId="{8C12AD10-B72A-4B6A-873B-03AD9D3DCB64}" srcOrd="0" destOrd="0" presId="urn:microsoft.com/office/officeart/2005/8/layout/list1"/>
    <dgm:cxn modelId="{0445ACB4-52ED-4862-9CD3-4BB606AF2F4F}" type="presParOf" srcId="{8C12AD10-B72A-4B6A-873B-03AD9D3DCB64}" destId="{4FEBB349-F392-4B6B-B67E-090E0B2A018D}" srcOrd="0" destOrd="0" presId="urn:microsoft.com/office/officeart/2005/8/layout/list1"/>
    <dgm:cxn modelId="{B478EF39-9529-4EB8-9E1E-0BA54A335BCE}" type="presParOf" srcId="{8C12AD10-B72A-4B6A-873B-03AD9D3DCB64}" destId="{CA278EC9-30F9-4CB5-B65D-D7C4B8BD608A}" srcOrd="1" destOrd="0" presId="urn:microsoft.com/office/officeart/2005/8/layout/list1"/>
    <dgm:cxn modelId="{E128C97E-9CAB-44B4-A6B5-8A7051D142DE}" type="presParOf" srcId="{0744AB65-54CC-49BA-AE61-72F5B96FE0B2}" destId="{6E5A65EC-FCBA-4B42-A8D8-3C450660CD72}" srcOrd="1" destOrd="0" presId="urn:microsoft.com/office/officeart/2005/8/layout/list1"/>
    <dgm:cxn modelId="{81F205C0-62F0-47D1-B795-69D5731C0A3B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諸極微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若無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方分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則如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和合承光發影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下難極微無方分略有五難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F34FBFFD-81B1-4E20-936C-2B5A3B8D4A25}">
      <dgm:prSet phldrT="[文字]" custT="1"/>
      <dgm:spPr/>
      <dgm:t>
        <a:bodyPr/>
        <a:lstStyle/>
        <a:p>
          <a:pPr>
            <a:lnSpc>
              <a:spcPts val="3300"/>
            </a:lnSpc>
          </a:pP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A6F4453C-A311-497A-8DAD-B2A125897A4C}" type="parTrans" cxnId="{78071998-9505-4FCA-BD10-68CEB093D307}">
      <dgm:prSet/>
      <dgm:spPr/>
      <dgm:t>
        <a:bodyPr/>
        <a:lstStyle/>
        <a:p>
          <a:endParaRPr lang="zh-TW" altLang="en-US"/>
        </a:p>
      </dgm:t>
    </dgm:pt>
    <dgm:pt modelId="{41C8B04D-06C8-4450-985F-E9DE8803FF30}" type="sibTrans" cxnId="{78071998-9505-4FCA-BD10-68CEB093D307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AA88C8E1-E5FD-46DF-A98A-90541F6B4DBE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極微無方分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應無光影難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9BE1E5ED-1716-4C14-AD71-EFC619246B68}" type="parTrans" cxnId="{A9BE468B-D4CD-4226-B5E2-3F5A17052FEC}">
      <dgm:prSet/>
      <dgm:spPr/>
    </dgm:pt>
    <dgm:pt modelId="{5E6919C1-C364-4EE6-8CF6-E836B3A06A2B}" type="sibTrans" cxnId="{A9BE468B-D4CD-4226-B5E2-3F5A17052FEC}">
      <dgm:prSet/>
      <dgm:spPr/>
    </dgm:pt>
    <dgm:pt modelId="{DA67938F-2770-401D-9732-09F907980AE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難彼極微令有方分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B0B1403-DE8B-4E64-95EE-AF42EDA2D1EE}" type="parTrans" cxnId="{6FE40D01-39D1-4C78-8440-E6E4726C610B}">
      <dgm:prSet/>
      <dgm:spPr/>
    </dgm:pt>
    <dgm:pt modelId="{0456292D-7D8E-4B5B-BBFA-A7FC05359F42}" type="sibTrans" cxnId="{6FE40D01-39D1-4C78-8440-E6E4726C610B}">
      <dgm:prSet/>
      <dgm:spPr/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62268" custScaleY="670195" custLinFactY="77198" custLinFactNeighborX="-8443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7671" custScaleY="222416" custLinFactNeighborX="3030" custLinFactNeighborY="-4958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9BE468B-D4CD-4226-B5E2-3F5A17052FEC}" srcId="{0ACA7907-6499-4230-83C5-11D70D5CE1ED}" destId="{AA88C8E1-E5FD-46DF-A98A-90541F6B4DBE}" srcOrd="2" destOrd="0" parTransId="{9BE1E5ED-1716-4C14-AD71-EFC619246B68}" sibTransId="{5E6919C1-C364-4EE6-8CF6-E836B3A06A2B}"/>
    <dgm:cxn modelId="{4AA1DD10-13C2-4882-8E95-7374C3E7B9FE}" srcId="{0ACA7907-6499-4230-83C5-11D70D5CE1ED}" destId="{14CD3632-2D37-4827-9E11-BDA57625B1CA}" srcOrd="1" destOrd="0" parTransId="{57118876-A335-477F-A4EB-1042149431A0}" sibTransId="{BC9C134D-8F65-47FE-B6FB-C44EC2DEF9EA}"/>
    <dgm:cxn modelId="{5D847428-9A4E-47AB-8914-3AB2216C2EF3}" type="presOf" srcId="{F34FBFFD-81B1-4E20-936C-2B5A3B8D4A25}" destId="{1A89D528-1F4C-44E7-8104-EFB190A8759F}" srcOrd="0" destOrd="4" presId="urn:microsoft.com/office/officeart/2005/8/layout/list1"/>
    <dgm:cxn modelId="{BE0CF766-8736-40C4-A23E-C33EC94550D4}" type="presOf" srcId="{C3573D8B-735E-4249-AD1C-8C9DF19861BF}" destId="{0744AB65-54CC-49BA-AE61-72F5B96FE0B2}" srcOrd="0" destOrd="0" presId="urn:microsoft.com/office/officeart/2005/8/layout/list1"/>
    <dgm:cxn modelId="{20853796-0716-40A3-A6A4-613B48CE4CD9}" type="presOf" srcId="{0ACA7907-6499-4230-83C5-11D70D5CE1ED}" destId="{CA278EC9-30F9-4CB5-B65D-D7C4B8BD608A}" srcOrd="1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78071998-9505-4FCA-BD10-68CEB093D307}" srcId="{0ACA7907-6499-4230-83C5-11D70D5CE1ED}" destId="{F34FBFFD-81B1-4E20-936C-2B5A3B8D4A25}" srcOrd="4" destOrd="0" parTransId="{A6F4453C-A311-497A-8DAD-B2A125897A4C}" sibTransId="{41C8B04D-06C8-4450-985F-E9DE8803FF30}"/>
    <dgm:cxn modelId="{71E20EBD-2366-4747-860A-BBA20610B187}" type="presOf" srcId="{14CD3632-2D37-4827-9E11-BDA57625B1CA}" destId="{1A89D528-1F4C-44E7-8104-EFB190A8759F}" srcOrd="0" destOrd="1" presId="urn:microsoft.com/office/officeart/2005/8/layout/list1"/>
    <dgm:cxn modelId="{E615CC7E-AFD1-4EC9-BC93-8A6620E14E72}" type="presOf" srcId="{DA67938F-2770-401D-9732-09F907980AE9}" destId="{1A89D528-1F4C-44E7-8104-EFB190A8759F}" srcOrd="0" destOrd="3" presId="urn:microsoft.com/office/officeart/2005/8/layout/list1"/>
    <dgm:cxn modelId="{6FE40D01-39D1-4C78-8440-E6E4726C610B}" srcId="{0ACA7907-6499-4230-83C5-11D70D5CE1ED}" destId="{DA67938F-2770-401D-9732-09F907980AE9}" srcOrd="3" destOrd="0" parTransId="{4B0B1403-DE8B-4E64-95EE-AF42EDA2D1EE}" sibTransId="{0456292D-7D8E-4B5B-BBFA-A7FC05359F42}"/>
    <dgm:cxn modelId="{8F80B596-3245-4D9F-B510-2449D5060273}" type="presOf" srcId="{AA88C8E1-E5FD-46DF-A98A-90541F6B4DBE}" destId="{1A89D528-1F4C-44E7-8104-EFB190A8759F}" srcOrd="0" destOrd="2" presId="urn:microsoft.com/office/officeart/2005/8/layout/list1"/>
    <dgm:cxn modelId="{07E8B5B7-7EEE-41A4-BAA2-066E399D8153}" type="presOf" srcId="{38F52831-9056-4BDE-9011-33E37E476329}" destId="{1A89D528-1F4C-44E7-8104-EFB190A8759F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7F951DC9-87B8-42BD-AA96-461D0CA1FCCF}" type="presOf" srcId="{0ACA7907-6499-4230-83C5-11D70D5CE1ED}" destId="{4FEBB349-F392-4B6B-B67E-090E0B2A018D}" srcOrd="0" destOrd="0" presId="urn:microsoft.com/office/officeart/2005/8/layout/list1"/>
    <dgm:cxn modelId="{F2BA017B-EAC2-4C2C-93F0-3C467C33FB27}" type="presParOf" srcId="{0744AB65-54CC-49BA-AE61-72F5B96FE0B2}" destId="{8C12AD10-B72A-4B6A-873B-03AD9D3DCB64}" srcOrd="0" destOrd="0" presId="urn:microsoft.com/office/officeart/2005/8/layout/list1"/>
    <dgm:cxn modelId="{92D0C7E6-CD40-4D74-8ABD-5F9B7CA8B512}" type="presParOf" srcId="{8C12AD10-B72A-4B6A-873B-03AD9D3DCB64}" destId="{4FEBB349-F392-4B6B-B67E-090E0B2A018D}" srcOrd="0" destOrd="0" presId="urn:microsoft.com/office/officeart/2005/8/layout/list1"/>
    <dgm:cxn modelId="{178C9D4D-5AC6-4756-9C18-E4E0AB395013}" type="presParOf" srcId="{8C12AD10-B72A-4B6A-873B-03AD9D3DCB64}" destId="{CA278EC9-30F9-4CB5-B65D-D7C4B8BD608A}" srcOrd="1" destOrd="0" presId="urn:microsoft.com/office/officeart/2005/8/layout/list1"/>
    <dgm:cxn modelId="{8E8D7F4A-73D5-4907-AEBC-A81449FD18B1}" type="presParOf" srcId="{0744AB65-54CC-49BA-AE61-72F5B96FE0B2}" destId="{6E5A65EC-FCBA-4B42-A8D8-3C450660CD72}" srcOrd="1" destOrd="0" presId="urn:microsoft.com/office/officeart/2005/8/layout/list1"/>
    <dgm:cxn modelId="{058EE2A0-512A-4087-A709-6E7194EB5A8C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又若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見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觸壁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物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唯得此邊不得彼分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→既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和合物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諸極微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必有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方分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下難極微無方分略有五難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761D26EB-D572-4D4A-9090-8AAFD2DAB87C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難彼極微令有方分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EF1E5625-3CBF-4098-B681-D448A3770FF4}" type="parTrans" cxnId="{C15CBE54-38BC-4E3C-B75F-9C04C0917CB2}">
      <dgm:prSet/>
      <dgm:spPr/>
      <dgm:t>
        <a:bodyPr/>
        <a:lstStyle/>
        <a:p>
          <a:endParaRPr lang="zh-TW" altLang="en-US"/>
        </a:p>
      </dgm:t>
    </dgm:pt>
    <dgm:pt modelId="{0B12A957-76E0-4E49-86FD-30F661A02866}" type="sibTrans" cxnId="{C15CBE54-38BC-4E3C-B75F-9C04C0917CB2}">
      <dgm:prSet/>
      <dgm:spPr/>
      <dgm:t>
        <a:bodyPr/>
        <a:lstStyle/>
        <a:p>
          <a:endParaRPr lang="zh-TW" altLang="en-US"/>
        </a:p>
      </dgm:t>
    </dgm:pt>
    <dgm:pt modelId="{519F50ED-E4EE-4F2A-9896-96D77B471114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極微無方分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Ebrima" pitchFamily="2" charset="0"/>
              <a:ea typeface="微軟正黑體" pitchFamily="34" charset="-120"/>
              <a:cs typeface="Ebrima" pitchFamily="2" charset="0"/>
            </a:rPr>
            <a:t>見</a:t>
          </a:r>
          <a:r>
            <a:rPr lang="en-US" altLang="zh-TW" sz="1800" dirty="0" smtClean="0">
              <a:latin typeface="Ebrima" pitchFamily="2" charset="0"/>
              <a:ea typeface="Ebrima" pitchFamily="2" charset="0"/>
              <a:cs typeface="Ebrima" pitchFamily="2" charset="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觸無差難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即事申理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352F4E6B-D17C-47F3-8CB0-13AE55935FB4}" type="parTrans" cxnId="{5B57D58D-6435-44FA-974A-12F0ED2C7F70}">
      <dgm:prSet/>
      <dgm:spPr/>
      <dgm:t>
        <a:bodyPr/>
        <a:lstStyle/>
        <a:p>
          <a:endParaRPr lang="zh-TW" altLang="en-US"/>
        </a:p>
      </dgm:t>
    </dgm:pt>
    <dgm:pt modelId="{2A3C6FE9-5760-49C6-A61C-AF162305B3FB}" type="sibTrans" cxnId="{5B57D58D-6435-44FA-974A-12F0ED2C7F70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62268" custScaleY="1730197" custLinFactY="77198" custLinFactNeighborX="-8443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5379" custScaleY="222416" custLinFactNeighborX="3030" custLinFactNeighborY="-4958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DCA32D1-55FA-4E14-8C69-E6C1491D3925}" type="presOf" srcId="{14CD3632-2D37-4827-9E11-BDA57625B1CA}" destId="{1A89D528-1F4C-44E7-8104-EFB190A8759F}" srcOrd="0" destOrd="1" presId="urn:microsoft.com/office/officeart/2005/8/layout/list1"/>
    <dgm:cxn modelId="{4AA1DD10-13C2-4882-8E95-7374C3E7B9FE}" srcId="{0ACA7907-6499-4230-83C5-11D70D5CE1ED}" destId="{14CD3632-2D37-4827-9E11-BDA57625B1CA}" srcOrd="1" destOrd="0" parTransId="{57118876-A335-477F-A4EB-1042149431A0}" sibTransId="{BC9C134D-8F65-47FE-B6FB-C44EC2DEF9EA}"/>
    <dgm:cxn modelId="{3581E82D-B7B7-400A-940F-AF00A60823A7}" type="presOf" srcId="{38F52831-9056-4BDE-9011-33E37E476329}" destId="{1A89D528-1F4C-44E7-8104-EFB190A8759F}" srcOrd="0" destOrd="0" presId="urn:microsoft.com/office/officeart/2005/8/layout/list1"/>
    <dgm:cxn modelId="{4309840B-E069-4EB4-8913-7D5B3F093A62}" type="presOf" srcId="{0ACA7907-6499-4230-83C5-11D70D5CE1ED}" destId="{4FEBB349-F392-4B6B-B67E-090E0B2A018D}" srcOrd="0" destOrd="0" presId="urn:microsoft.com/office/officeart/2005/8/layout/list1"/>
    <dgm:cxn modelId="{5B57D58D-6435-44FA-974A-12F0ED2C7F70}" srcId="{0ACA7907-6499-4230-83C5-11D70D5CE1ED}" destId="{519F50ED-E4EE-4F2A-9896-96D77B471114}" srcOrd="2" destOrd="0" parTransId="{352F4E6B-D17C-47F3-8CB0-13AE55935FB4}" sibTransId="{2A3C6FE9-5760-49C6-A61C-AF162305B3FB}"/>
    <dgm:cxn modelId="{5C0DE0AB-A183-4282-9ED1-E5853B447E4F}" type="presOf" srcId="{519F50ED-E4EE-4F2A-9896-96D77B471114}" destId="{1A89D528-1F4C-44E7-8104-EFB190A8759F}" srcOrd="0" destOrd="2" presId="urn:microsoft.com/office/officeart/2005/8/layout/list1"/>
    <dgm:cxn modelId="{4CB58DEE-CD64-43C9-926A-11A3E862C2B1}" type="presOf" srcId="{0ACA7907-6499-4230-83C5-11D70D5CE1ED}" destId="{CA278EC9-30F9-4CB5-B65D-D7C4B8BD608A}" srcOrd="1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C15CBE54-38BC-4E3C-B75F-9C04C0917CB2}" srcId="{0ACA7907-6499-4230-83C5-11D70D5CE1ED}" destId="{761D26EB-D572-4D4A-9090-8AAFD2DAB87C}" srcOrd="3" destOrd="0" parTransId="{EF1E5625-3CBF-4098-B681-D448A3770FF4}" sibTransId="{0B12A957-76E0-4E49-86FD-30F661A02866}"/>
    <dgm:cxn modelId="{9F60F54F-BFC9-456D-884F-001FA4D81994}" type="presOf" srcId="{761D26EB-D572-4D4A-9090-8AAFD2DAB87C}" destId="{1A89D528-1F4C-44E7-8104-EFB190A8759F}" srcOrd="0" destOrd="3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504FB3F9-27B8-477F-88E6-B2B0D608A043}" type="presOf" srcId="{C3573D8B-735E-4249-AD1C-8C9DF19861BF}" destId="{0744AB65-54CC-49BA-AE61-72F5B96FE0B2}" srcOrd="0" destOrd="0" presId="urn:microsoft.com/office/officeart/2005/8/layout/list1"/>
    <dgm:cxn modelId="{B8756C67-39A6-4980-A051-292FE62F8A81}" type="presParOf" srcId="{0744AB65-54CC-49BA-AE61-72F5B96FE0B2}" destId="{8C12AD10-B72A-4B6A-873B-03AD9D3DCB64}" srcOrd="0" destOrd="0" presId="urn:microsoft.com/office/officeart/2005/8/layout/list1"/>
    <dgm:cxn modelId="{75913EF6-ADCA-4933-B4D0-3522A0C7F6E8}" type="presParOf" srcId="{8C12AD10-B72A-4B6A-873B-03AD9D3DCB64}" destId="{4FEBB349-F392-4B6B-B67E-090E0B2A018D}" srcOrd="0" destOrd="0" presId="urn:microsoft.com/office/officeart/2005/8/layout/list1"/>
    <dgm:cxn modelId="{000044FB-2903-4299-A3EA-49607F06DF19}" type="presParOf" srcId="{8C12AD10-B72A-4B6A-873B-03AD9D3DCB64}" destId="{CA278EC9-30F9-4CB5-B65D-D7C4B8BD608A}" srcOrd="1" destOrd="0" presId="urn:microsoft.com/office/officeart/2005/8/layout/list1"/>
    <dgm:cxn modelId="{8DB187F2-F5D3-4DF2-AC9A-78FCE95FD6A0}" type="presParOf" srcId="{0744AB65-54CC-49BA-AE61-72F5B96FE0B2}" destId="{6E5A65EC-FCBA-4B42-A8D8-3C450660CD72}" srcOrd="1" destOrd="0" presId="urn:microsoft.com/office/officeart/2005/8/layout/list1"/>
    <dgm:cxn modelId="{05D8A3C0-19F1-4AC9-9072-B7B919605458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諸極微隨所住處必有上下四方差別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不爾便無共和集義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下難極微無方分略有五難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F34FBFFD-81B1-4E20-936C-2B5A3B8D4A25}">
      <dgm:prSet phldrT="[文字]" custT="1"/>
      <dgm:spPr/>
      <dgm:t>
        <a:bodyPr/>
        <a:lstStyle/>
        <a:p>
          <a:pPr>
            <a:lnSpc>
              <a:spcPts val="3300"/>
            </a:lnSpc>
          </a:pP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A6F4453C-A311-497A-8DAD-B2A125897A4C}" type="parTrans" cxnId="{78071998-9505-4FCA-BD10-68CEB093D307}">
      <dgm:prSet/>
      <dgm:spPr/>
      <dgm:t>
        <a:bodyPr/>
        <a:lstStyle/>
        <a:p>
          <a:endParaRPr lang="zh-TW" altLang="en-US"/>
        </a:p>
      </dgm:t>
    </dgm:pt>
    <dgm:pt modelId="{41C8B04D-06C8-4450-985F-E9DE8803FF30}" type="sibTrans" cxnId="{78071998-9505-4FCA-BD10-68CEB093D307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761D26EB-D572-4D4A-9090-8AAFD2DAB87C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又若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無方分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不能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集成麤大物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以無方分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虛空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EF1E5625-3CBF-4098-B681-D448A3770FF4}" type="parTrans" cxnId="{C15CBE54-38BC-4E3C-B75F-9C04C0917CB2}">
      <dgm:prSet/>
      <dgm:spPr/>
      <dgm:t>
        <a:bodyPr/>
        <a:lstStyle/>
        <a:p>
          <a:endParaRPr lang="zh-TW" altLang="en-US"/>
        </a:p>
      </dgm:t>
    </dgm:pt>
    <dgm:pt modelId="{0B12A957-76E0-4E49-86FD-30F661A02866}" type="sibTrans" cxnId="{C15CBE54-38BC-4E3C-B75F-9C04C0917CB2}">
      <dgm:prSet/>
      <dgm:spPr/>
      <dgm:t>
        <a:bodyPr/>
        <a:lstStyle/>
        <a:p>
          <a:endParaRPr lang="zh-TW" altLang="en-US"/>
        </a:p>
      </dgm:t>
    </dgm:pt>
    <dgm:pt modelId="{519F50ED-E4EE-4F2A-9896-96D77B471114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3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極微有中</a:t>
          </a:r>
          <a:r>
            <a:rPr lang="en-US" altLang="zh-TW" sz="1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一應成六難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352F4E6B-D17C-47F3-8CB0-13AE55935FB4}" type="parTrans" cxnId="{5B57D58D-6435-44FA-974A-12F0ED2C7F70}">
      <dgm:prSet/>
      <dgm:spPr/>
      <dgm:t>
        <a:bodyPr/>
        <a:lstStyle/>
        <a:p>
          <a:endParaRPr lang="zh-TW" altLang="en-US"/>
        </a:p>
      </dgm:t>
    </dgm:pt>
    <dgm:pt modelId="{2A3C6FE9-5760-49C6-A61C-AF162305B3FB}" type="sibTrans" cxnId="{5B57D58D-6435-44FA-974A-12F0ED2C7F70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62268" custScaleY="1730197" custLinFactY="77198" custLinFactNeighborX="-8443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7671" custScaleY="222416" custLinFactNeighborX="3030" custLinFactNeighborY="-4958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AF08A1D-448D-484C-9D7F-9400D59AEF86}" type="presOf" srcId="{C3573D8B-735E-4249-AD1C-8C9DF19861BF}" destId="{0744AB65-54CC-49BA-AE61-72F5B96FE0B2}" srcOrd="0" destOrd="0" presId="urn:microsoft.com/office/officeart/2005/8/layout/list1"/>
    <dgm:cxn modelId="{C3B10ED8-1C7B-4256-90B6-765C32221347}" type="presOf" srcId="{14CD3632-2D37-4827-9E11-BDA57625B1CA}" destId="{1A89D528-1F4C-44E7-8104-EFB190A8759F}" srcOrd="0" destOrd="1" presId="urn:microsoft.com/office/officeart/2005/8/layout/list1"/>
    <dgm:cxn modelId="{8D77D575-7F2B-4CED-9A98-494280B3B495}" type="presOf" srcId="{519F50ED-E4EE-4F2A-9896-96D77B471114}" destId="{1A89D528-1F4C-44E7-8104-EFB190A8759F}" srcOrd="0" destOrd="2" presId="urn:microsoft.com/office/officeart/2005/8/layout/list1"/>
    <dgm:cxn modelId="{1CBA37CC-0FBC-4812-9FF6-264B4D736091}" type="presOf" srcId="{38F52831-9056-4BDE-9011-33E37E476329}" destId="{1A89D528-1F4C-44E7-8104-EFB190A8759F}" srcOrd="0" destOrd="0" presId="urn:microsoft.com/office/officeart/2005/8/layout/list1"/>
    <dgm:cxn modelId="{B1E815C5-3185-436C-B4A5-8B3D85D809A0}" type="presOf" srcId="{761D26EB-D572-4D4A-9090-8AAFD2DAB87C}" destId="{1A89D528-1F4C-44E7-8104-EFB190A8759F}" srcOrd="0" destOrd="3" presId="urn:microsoft.com/office/officeart/2005/8/layout/list1"/>
    <dgm:cxn modelId="{4AA1DD10-13C2-4882-8E95-7374C3E7B9FE}" srcId="{0ACA7907-6499-4230-83C5-11D70D5CE1ED}" destId="{14CD3632-2D37-4827-9E11-BDA57625B1CA}" srcOrd="1" destOrd="0" parTransId="{57118876-A335-477F-A4EB-1042149431A0}" sibTransId="{BC9C134D-8F65-47FE-B6FB-C44EC2DEF9EA}"/>
    <dgm:cxn modelId="{E64C2D00-B7BD-4FDA-9B4E-86BC98273E5C}" type="presOf" srcId="{0ACA7907-6499-4230-83C5-11D70D5CE1ED}" destId="{CA278EC9-30F9-4CB5-B65D-D7C4B8BD608A}" srcOrd="1" destOrd="0" presId="urn:microsoft.com/office/officeart/2005/8/layout/list1"/>
    <dgm:cxn modelId="{E1341936-A273-4ACE-B3AD-BF1999AC184E}" type="presOf" srcId="{0ACA7907-6499-4230-83C5-11D70D5CE1ED}" destId="{4FEBB349-F392-4B6B-B67E-090E0B2A018D}" srcOrd="0" destOrd="0" presId="urn:microsoft.com/office/officeart/2005/8/layout/list1"/>
    <dgm:cxn modelId="{C15CBE54-38BC-4E3C-B75F-9C04C0917CB2}" srcId="{0ACA7907-6499-4230-83C5-11D70D5CE1ED}" destId="{761D26EB-D572-4D4A-9090-8AAFD2DAB87C}" srcOrd="3" destOrd="0" parTransId="{EF1E5625-3CBF-4098-B681-D448A3770FF4}" sibTransId="{0B12A957-76E0-4E49-86FD-30F661A02866}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2E6D65D6-99C4-4265-997A-DF188E013344}" type="presOf" srcId="{F34FBFFD-81B1-4E20-936C-2B5A3B8D4A25}" destId="{1A89D528-1F4C-44E7-8104-EFB190A8759F}" srcOrd="0" destOrd="4" presId="urn:microsoft.com/office/officeart/2005/8/layout/list1"/>
    <dgm:cxn modelId="{78071998-9505-4FCA-BD10-68CEB093D307}" srcId="{0ACA7907-6499-4230-83C5-11D70D5CE1ED}" destId="{F34FBFFD-81B1-4E20-936C-2B5A3B8D4A25}" srcOrd="4" destOrd="0" parTransId="{A6F4453C-A311-497A-8DAD-B2A125897A4C}" sibTransId="{41C8B04D-06C8-4450-985F-E9DE8803FF30}"/>
    <dgm:cxn modelId="{5B57D58D-6435-44FA-974A-12F0ED2C7F70}" srcId="{0ACA7907-6499-4230-83C5-11D70D5CE1ED}" destId="{519F50ED-E4EE-4F2A-9896-96D77B471114}" srcOrd="2" destOrd="0" parTransId="{352F4E6B-D17C-47F3-8CB0-13AE55935FB4}" sibTransId="{2A3C6FE9-5760-49C6-A61C-AF162305B3FB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3FBACBC3-E13B-414B-A15B-25412049F46B}" type="presParOf" srcId="{0744AB65-54CC-49BA-AE61-72F5B96FE0B2}" destId="{8C12AD10-B72A-4B6A-873B-03AD9D3DCB64}" srcOrd="0" destOrd="0" presId="urn:microsoft.com/office/officeart/2005/8/layout/list1"/>
    <dgm:cxn modelId="{CC3AB1A0-0D06-491D-BB3C-FAABE3B55A76}" type="presParOf" srcId="{8C12AD10-B72A-4B6A-873B-03AD9D3DCB64}" destId="{4FEBB349-F392-4B6B-B67E-090E0B2A018D}" srcOrd="0" destOrd="0" presId="urn:microsoft.com/office/officeart/2005/8/layout/list1"/>
    <dgm:cxn modelId="{FFBF3E69-F0A1-40A3-A0AB-E74696C8D378}" type="presParOf" srcId="{8C12AD10-B72A-4B6A-873B-03AD9D3DCB64}" destId="{CA278EC9-30F9-4CB5-B65D-D7C4B8BD608A}" srcOrd="1" destOrd="0" presId="urn:microsoft.com/office/officeart/2005/8/layout/list1"/>
    <dgm:cxn modelId="{956450FD-7F5B-4CD8-8815-2E0E309250D5}" type="presParOf" srcId="{0744AB65-54CC-49BA-AE61-72F5B96FE0B2}" destId="{6E5A65EC-FCBA-4B42-A8D8-3C450660CD72}" srcOrd="1" destOrd="0" presId="urn:microsoft.com/office/officeart/2005/8/layout/list1"/>
    <dgm:cxn modelId="{A8938559-9CE5-4F27-9FB9-944F6D31B9BD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諸極微或相涉入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應不成麤         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由此極微定有方分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下難極微無方分略有五難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F34FBFFD-81B1-4E20-936C-2B5A3B8D4A25}">
      <dgm:prSet phldrT="[文字]" custT="1"/>
      <dgm:spPr/>
      <dgm:t>
        <a:bodyPr/>
        <a:lstStyle/>
        <a:p>
          <a:pPr>
            <a:lnSpc>
              <a:spcPts val="3300"/>
            </a:lnSpc>
          </a:pP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A6F4453C-A311-497A-8DAD-B2A125897A4C}" type="parTrans" cxnId="{78071998-9505-4FCA-BD10-68CEB093D307}">
      <dgm:prSet/>
      <dgm:spPr/>
      <dgm:t>
        <a:bodyPr/>
        <a:lstStyle/>
        <a:p>
          <a:endParaRPr lang="zh-TW" altLang="en-US"/>
        </a:p>
      </dgm:t>
    </dgm:pt>
    <dgm:pt modelId="{41C8B04D-06C8-4450-985F-E9DE8803FF30}" type="sibTrans" cxnId="{78071998-9505-4FCA-BD10-68CEB093D307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761D26EB-D572-4D4A-9090-8AAFD2DAB87C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無所擬東西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方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所有極微應相涉入合為一體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便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成麤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EF1E5625-3CBF-4098-B681-D448A3770FF4}" type="parTrans" cxnId="{C15CBE54-38BC-4E3C-B75F-9C04C0917CB2}">
      <dgm:prSet/>
      <dgm:spPr/>
      <dgm:t>
        <a:bodyPr/>
        <a:lstStyle/>
        <a:p>
          <a:endParaRPr lang="zh-TW" altLang="en-US"/>
        </a:p>
      </dgm:t>
    </dgm:pt>
    <dgm:pt modelId="{0B12A957-76E0-4E49-86FD-30F661A02866}" type="sibTrans" cxnId="{C15CBE54-38BC-4E3C-B75F-9C04C0917CB2}">
      <dgm:prSet/>
      <dgm:spPr/>
      <dgm:t>
        <a:bodyPr/>
        <a:lstStyle/>
        <a:p>
          <a:endParaRPr lang="zh-TW" altLang="en-US"/>
        </a:p>
      </dgm:t>
    </dgm:pt>
    <dgm:pt modelId="{519F50ED-E4EE-4F2A-9896-96D77B471114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4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極微無中</a:t>
          </a:r>
          <a:r>
            <a:rPr lang="en-US" altLang="zh-TW" sz="18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表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微聚不異難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352F4E6B-D17C-47F3-8CB0-13AE55935FB4}" type="parTrans" cxnId="{5B57D58D-6435-44FA-974A-12F0ED2C7F70}">
      <dgm:prSet/>
      <dgm:spPr/>
      <dgm:t>
        <a:bodyPr/>
        <a:lstStyle/>
        <a:p>
          <a:endParaRPr lang="zh-TW" altLang="en-US"/>
        </a:p>
      </dgm:t>
    </dgm:pt>
    <dgm:pt modelId="{2A3C6FE9-5760-49C6-A61C-AF162305B3FB}" type="sibTrans" cxnId="{5B57D58D-6435-44FA-974A-12F0ED2C7F70}">
      <dgm:prSet/>
      <dgm:spPr/>
      <dgm:t>
        <a:bodyPr/>
        <a:lstStyle/>
        <a:p>
          <a:endParaRPr lang="zh-TW" altLang="en-US"/>
        </a:p>
      </dgm:t>
    </dgm:pt>
    <dgm:pt modelId="{1AA898CE-6424-42D5-8C49-62A866EE2471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二十頌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云「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六合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一應成六分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若與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六同處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聚應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AC6AC8F-51F2-4BDA-8C16-8F837731E063}" type="parTrans" cxnId="{B491A255-50FD-407B-81D6-B32376DA8BA1}">
      <dgm:prSet/>
      <dgm:spPr/>
      <dgm:t>
        <a:bodyPr/>
        <a:lstStyle/>
        <a:p>
          <a:endParaRPr lang="zh-TW" altLang="en-US"/>
        </a:p>
      </dgm:t>
    </dgm:pt>
    <dgm:pt modelId="{845D09A9-048E-40BA-A217-3DEB65F4B7CF}" type="sibTrans" cxnId="{B491A255-50FD-407B-81D6-B32376DA8BA1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939015" custLinFactY="100000" custLinFactNeighborX="16229" custLinFactNeighborY="1323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3636" custScaleY="285423" custLinFactNeighborX="3030" custLinFactNeighborY="-4958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DBADEAF0-190E-4A55-B271-7279F92DFA7B}" type="presOf" srcId="{C3573D8B-735E-4249-AD1C-8C9DF19861BF}" destId="{0744AB65-54CC-49BA-AE61-72F5B96FE0B2}" srcOrd="0" destOrd="0" presId="urn:microsoft.com/office/officeart/2005/8/layout/list1"/>
    <dgm:cxn modelId="{49985F80-6099-4FCD-AA0A-FC5CC5DD8711}" type="presOf" srcId="{761D26EB-D572-4D4A-9090-8AAFD2DAB87C}" destId="{1A89D528-1F4C-44E7-8104-EFB190A8759F}" srcOrd="0" destOrd="3" presId="urn:microsoft.com/office/officeart/2005/8/layout/list1"/>
    <dgm:cxn modelId="{4AA1DD10-13C2-4882-8E95-7374C3E7B9FE}" srcId="{0ACA7907-6499-4230-83C5-11D70D5CE1ED}" destId="{14CD3632-2D37-4827-9E11-BDA57625B1CA}" srcOrd="1" destOrd="0" parTransId="{57118876-A335-477F-A4EB-1042149431A0}" sibTransId="{BC9C134D-8F65-47FE-B6FB-C44EC2DEF9EA}"/>
    <dgm:cxn modelId="{6F61CABB-AE9B-4088-B1C4-DFB35DDF2154}" type="presOf" srcId="{14CD3632-2D37-4827-9E11-BDA57625B1CA}" destId="{1A89D528-1F4C-44E7-8104-EFB190A8759F}" srcOrd="0" destOrd="1" presId="urn:microsoft.com/office/officeart/2005/8/layout/list1"/>
    <dgm:cxn modelId="{AAC15D66-9A64-47D8-BC8D-846457B48758}" type="presOf" srcId="{519F50ED-E4EE-4F2A-9896-96D77B471114}" destId="{1A89D528-1F4C-44E7-8104-EFB190A8759F}" srcOrd="0" destOrd="2" presId="urn:microsoft.com/office/officeart/2005/8/layout/list1"/>
    <dgm:cxn modelId="{99D349C6-B27C-4224-AF43-B5A80D25673D}" type="presOf" srcId="{38F52831-9056-4BDE-9011-33E37E476329}" destId="{1A89D528-1F4C-44E7-8104-EFB190A8759F}" srcOrd="0" destOrd="0" presId="urn:microsoft.com/office/officeart/2005/8/layout/list1"/>
    <dgm:cxn modelId="{B491A255-50FD-407B-81D6-B32376DA8BA1}" srcId="{0ACA7907-6499-4230-83C5-11D70D5CE1ED}" destId="{1AA898CE-6424-42D5-8C49-62A866EE2471}" srcOrd="4" destOrd="0" parTransId="{8AC6AC8F-51F2-4BDA-8C16-8F837731E063}" sibTransId="{845D09A9-048E-40BA-A217-3DEB65F4B7CF}"/>
    <dgm:cxn modelId="{5B57D58D-6435-44FA-974A-12F0ED2C7F70}" srcId="{0ACA7907-6499-4230-83C5-11D70D5CE1ED}" destId="{519F50ED-E4EE-4F2A-9896-96D77B471114}" srcOrd="2" destOrd="0" parTransId="{352F4E6B-D17C-47F3-8CB0-13AE55935FB4}" sibTransId="{2A3C6FE9-5760-49C6-A61C-AF162305B3FB}"/>
    <dgm:cxn modelId="{48F96A4D-B843-4BEC-BC49-B9EA97CDC053}" type="presOf" srcId="{1AA898CE-6424-42D5-8C49-62A866EE2471}" destId="{1A89D528-1F4C-44E7-8104-EFB190A8759F}" srcOrd="0" destOrd="4" presId="urn:microsoft.com/office/officeart/2005/8/layout/list1"/>
    <dgm:cxn modelId="{78071998-9505-4FCA-BD10-68CEB093D307}" srcId="{0ACA7907-6499-4230-83C5-11D70D5CE1ED}" destId="{F34FBFFD-81B1-4E20-936C-2B5A3B8D4A25}" srcOrd="5" destOrd="0" parTransId="{A6F4453C-A311-497A-8DAD-B2A125897A4C}" sibTransId="{41C8B04D-06C8-4450-985F-E9DE8803FF30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C15CBE54-38BC-4E3C-B75F-9C04C0917CB2}" srcId="{0ACA7907-6499-4230-83C5-11D70D5CE1ED}" destId="{761D26EB-D572-4D4A-9090-8AAFD2DAB87C}" srcOrd="3" destOrd="0" parTransId="{EF1E5625-3CBF-4098-B681-D448A3770FF4}" sibTransId="{0B12A957-76E0-4E49-86FD-30F661A02866}"/>
    <dgm:cxn modelId="{51655C4C-CA24-45D0-9421-FD42FCBD1006}" type="presOf" srcId="{0ACA7907-6499-4230-83C5-11D70D5CE1ED}" destId="{CA278EC9-30F9-4CB5-B65D-D7C4B8BD608A}" srcOrd="1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CBD08DFB-27AD-46F9-B5C2-6AF807660027}" type="presOf" srcId="{F34FBFFD-81B1-4E20-936C-2B5A3B8D4A25}" destId="{1A89D528-1F4C-44E7-8104-EFB190A8759F}" srcOrd="0" destOrd="5" presId="urn:microsoft.com/office/officeart/2005/8/layout/list1"/>
    <dgm:cxn modelId="{0ECCF0CD-93F3-47AF-AB73-671049E1005F}" type="presOf" srcId="{0ACA7907-6499-4230-83C5-11D70D5CE1ED}" destId="{4FEBB349-F392-4B6B-B67E-090E0B2A018D}" srcOrd="0" destOrd="0" presId="urn:microsoft.com/office/officeart/2005/8/layout/list1"/>
    <dgm:cxn modelId="{D7055F51-9192-4E40-82CB-EC05218E1A67}" type="presParOf" srcId="{0744AB65-54CC-49BA-AE61-72F5B96FE0B2}" destId="{8C12AD10-B72A-4B6A-873B-03AD9D3DCB64}" srcOrd="0" destOrd="0" presId="urn:microsoft.com/office/officeart/2005/8/layout/list1"/>
    <dgm:cxn modelId="{B50C4BC0-09B2-4780-B709-3B8491BDB914}" type="presParOf" srcId="{8C12AD10-B72A-4B6A-873B-03AD9D3DCB64}" destId="{4FEBB349-F392-4B6B-B67E-090E0B2A018D}" srcOrd="0" destOrd="0" presId="urn:microsoft.com/office/officeart/2005/8/layout/list1"/>
    <dgm:cxn modelId="{B65E8867-2B88-4615-B1F4-713B72280904}" type="presParOf" srcId="{8C12AD10-B72A-4B6A-873B-03AD9D3DCB64}" destId="{CA278EC9-30F9-4CB5-B65D-D7C4B8BD608A}" srcOrd="1" destOrd="0" presId="urn:microsoft.com/office/officeart/2005/8/layout/list1"/>
    <dgm:cxn modelId="{07593B09-6917-4704-A5CF-978B9D0CAB4E}" type="presParOf" srcId="{0744AB65-54CC-49BA-AE61-72F5B96FE0B2}" destId="{6E5A65EC-FCBA-4B42-A8D8-3C450660CD72}" srcOrd="1" destOrd="0" presId="urn:microsoft.com/office/officeart/2005/8/layout/list1"/>
    <dgm:cxn modelId="{EEC78766-4A11-4AFB-B21D-3BDAD57D7FAC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執有對色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諸極微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無方分應無障隔        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若爾便非障礙有對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下難極微無方分略有五難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F34FBFFD-81B1-4E20-936C-2B5A3B8D4A25}">
      <dgm:prSet phldrT="[文字]" custT="1"/>
      <dgm:spPr/>
      <dgm:t>
        <a:bodyPr/>
        <a:lstStyle/>
        <a:p>
          <a:pPr>
            <a:lnSpc>
              <a:spcPts val="3300"/>
            </a:lnSpc>
          </a:pP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A6F4453C-A311-497A-8DAD-B2A125897A4C}" type="parTrans" cxnId="{78071998-9505-4FCA-BD10-68CEB093D307}">
      <dgm:prSet/>
      <dgm:spPr/>
      <dgm:t>
        <a:bodyPr/>
        <a:lstStyle/>
        <a:p>
          <a:endParaRPr lang="zh-TW" altLang="en-US"/>
        </a:p>
      </dgm:t>
    </dgm:pt>
    <dgm:pt modelId="{41C8B04D-06C8-4450-985F-E9DE8803FF30}" type="sibTrans" cxnId="{78071998-9505-4FCA-BD10-68CEB093D307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761D26EB-D572-4D4A-9090-8AAFD2DAB87C}">
      <dgm:prSet phldrT="[文字]" custT="1"/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汝有對麤色應無障隔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猶如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汝執有對色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無方分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麤色應亦無方分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亦無障隔◇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EF1E5625-3CBF-4098-B681-D448A3770FF4}" type="parTrans" cxnId="{C15CBE54-38BC-4E3C-B75F-9C04C0917CB2}">
      <dgm:prSet/>
      <dgm:spPr/>
      <dgm:t>
        <a:bodyPr/>
        <a:lstStyle/>
        <a:p>
          <a:endParaRPr lang="zh-TW" altLang="en-US"/>
        </a:p>
      </dgm:t>
    </dgm:pt>
    <dgm:pt modelId="{0B12A957-76E0-4E49-86FD-30F661A02866}" type="sibTrans" cxnId="{C15CBE54-38BC-4E3C-B75F-9C04C0917CB2}">
      <dgm:prSet/>
      <dgm:spPr/>
      <dgm:t>
        <a:bodyPr/>
        <a:lstStyle/>
        <a:p>
          <a:endParaRPr lang="zh-TW" altLang="en-US"/>
        </a:p>
      </dgm:t>
    </dgm:pt>
    <dgm:pt modelId="{519F50ED-E4EE-4F2A-9896-96D77B471114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5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極微即麤色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應無障隔難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352F4E6B-D17C-47F3-8CB0-13AE55935FB4}" type="parTrans" cxnId="{5B57D58D-6435-44FA-974A-12F0ED2C7F70}">
      <dgm:prSet/>
      <dgm:spPr/>
      <dgm:t>
        <a:bodyPr/>
        <a:lstStyle/>
        <a:p>
          <a:endParaRPr lang="zh-TW" altLang="en-US"/>
        </a:p>
      </dgm:t>
    </dgm:pt>
    <dgm:pt modelId="{2A3C6FE9-5760-49C6-A61C-AF162305B3FB}" type="sibTrans" cxnId="{5B57D58D-6435-44FA-974A-12F0ED2C7F70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1047690" custLinFactY="100000" custLinFactNeighborX="16229" custLinFactNeighborY="1323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101080" custScaleY="222416" custLinFactNeighborX="333" custLinFactNeighborY="-4547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4411E28-4AEE-4412-952D-26BC8C9DB038}" type="presOf" srcId="{519F50ED-E4EE-4F2A-9896-96D77B471114}" destId="{1A89D528-1F4C-44E7-8104-EFB190A8759F}" srcOrd="0" destOrd="2" presId="urn:microsoft.com/office/officeart/2005/8/layout/list1"/>
    <dgm:cxn modelId="{2B4E9BA9-9B89-491A-9B26-188FCEC0A5FD}" type="presOf" srcId="{38F52831-9056-4BDE-9011-33E37E476329}" destId="{1A89D528-1F4C-44E7-8104-EFB190A8759F}" srcOrd="0" destOrd="0" presId="urn:microsoft.com/office/officeart/2005/8/layout/list1"/>
    <dgm:cxn modelId="{4524F8B3-1D32-43CF-991F-76A5763F9BBE}" type="presOf" srcId="{C3573D8B-735E-4249-AD1C-8C9DF19861BF}" destId="{0744AB65-54CC-49BA-AE61-72F5B96FE0B2}" srcOrd="0" destOrd="0" presId="urn:microsoft.com/office/officeart/2005/8/layout/list1"/>
    <dgm:cxn modelId="{9494B9B7-70CE-4F3F-B9AE-89CAFA281C79}" type="presOf" srcId="{14CD3632-2D37-4827-9E11-BDA57625B1CA}" destId="{1A89D528-1F4C-44E7-8104-EFB190A8759F}" srcOrd="0" destOrd="1" presId="urn:microsoft.com/office/officeart/2005/8/layout/list1"/>
    <dgm:cxn modelId="{4AA1DD10-13C2-4882-8E95-7374C3E7B9FE}" srcId="{0ACA7907-6499-4230-83C5-11D70D5CE1ED}" destId="{14CD3632-2D37-4827-9E11-BDA57625B1CA}" srcOrd="1" destOrd="0" parTransId="{57118876-A335-477F-A4EB-1042149431A0}" sibTransId="{BC9C134D-8F65-47FE-B6FB-C44EC2DEF9EA}"/>
    <dgm:cxn modelId="{42CAC808-F7D8-4A56-8142-D80A568F59A4}" type="presOf" srcId="{0ACA7907-6499-4230-83C5-11D70D5CE1ED}" destId="{CA278EC9-30F9-4CB5-B65D-D7C4B8BD608A}" srcOrd="1" destOrd="0" presId="urn:microsoft.com/office/officeart/2005/8/layout/list1"/>
    <dgm:cxn modelId="{361640D4-D845-4ED3-AE6F-1E6C2A31EC73}" type="presOf" srcId="{761D26EB-D572-4D4A-9090-8AAFD2DAB87C}" destId="{1A89D528-1F4C-44E7-8104-EFB190A8759F}" srcOrd="0" destOrd="3" presId="urn:microsoft.com/office/officeart/2005/8/layout/list1"/>
    <dgm:cxn modelId="{C15CBE54-38BC-4E3C-B75F-9C04C0917CB2}" srcId="{0ACA7907-6499-4230-83C5-11D70D5CE1ED}" destId="{761D26EB-D572-4D4A-9090-8AAFD2DAB87C}" srcOrd="3" destOrd="0" parTransId="{EF1E5625-3CBF-4098-B681-D448A3770FF4}" sibTransId="{0B12A957-76E0-4E49-86FD-30F661A02866}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6222B46E-07E3-4C62-99E2-5AE8EE68B94D}" type="presOf" srcId="{F34FBFFD-81B1-4E20-936C-2B5A3B8D4A25}" destId="{1A89D528-1F4C-44E7-8104-EFB190A8759F}" srcOrd="0" destOrd="4" presId="urn:microsoft.com/office/officeart/2005/8/layout/list1"/>
    <dgm:cxn modelId="{78071998-9505-4FCA-BD10-68CEB093D307}" srcId="{0ACA7907-6499-4230-83C5-11D70D5CE1ED}" destId="{F34FBFFD-81B1-4E20-936C-2B5A3B8D4A25}" srcOrd="4" destOrd="0" parTransId="{A6F4453C-A311-497A-8DAD-B2A125897A4C}" sibTransId="{41C8B04D-06C8-4450-985F-E9DE8803FF30}"/>
    <dgm:cxn modelId="{6761B3AE-C68D-4EC7-8610-BBADD01F581D}" type="presOf" srcId="{0ACA7907-6499-4230-83C5-11D70D5CE1ED}" destId="{4FEBB349-F392-4B6B-B67E-090E0B2A018D}" srcOrd="0" destOrd="0" presId="urn:microsoft.com/office/officeart/2005/8/layout/list1"/>
    <dgm:cxn modelId="{5B57D58D-6435-44FA-974A-12F0ED2C7F70}" srcId="{0ACA7907-6499-4230-83C5-11D70D5CE1ED}" destId="{519F50ED-E4EE-4F2A-9896-96D77B471114}" srcOrd="2" destOrd="0" parTransId="{352F4E6B-D17C-47F3-8CB0-13AE55935FB4}" sibTransId="{2A3C6FE9-5760-49C6-A61C-AF162305B3FB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61A8EE41-2423-4974-A8AB-13EADA59F1B6}" type="presParOf" srcId="{0744AB65-54CC-49BA-AE61-72F5B96FE0B2}" destId="{8C12AD10-B72A-4B6A-873B-03AD9D3DCB64}" srcOrd="0" destOrd="0" presId="urn:microsoft.com/office/officeart/2005/8/layout/list1"/>
    <dgm:cxn modelId="{54308D4D-66E7-406B-8FD9-E84194434910}" type="presParOf" srcId="{8C12AD10-B72A-4B6A-873B-03AD9D3DCB64}" destId="{4FEBB349-F392-4B6B-B67E-090E0B2A018D}" srcOrd="0" destOrd="0" presId="urn:microsoft.com/office/officeart/2005/8/layout/list1"/>
    <dgm:cxn modelId="{06FADDE2-49FC-4F98-B11A-C74A860F03EE}" type="presParOf" srcId="{8C12AD10-B72A-4B6A-873B-03AD9D3DCB64}" destId="{CA278EC9-30F9-4CB5-B65D-D7C4B8BD608A}" srcOrd="1" destOrd="0" presId="urn:microsoft.com/office/officeart/2005/8/layout/list1"/>
    <dgm:cxn modelId="{C4916572-181A-41D9-B5DA-EA008EFBF9EE}" type="presParOf" srcId="{0744AB65-54CC-49BA-AE61-72F5B96FE0B2}" destId="{6E5A65EC-FCBA-4B42-A8D8-3C450660CD72}" srcOrd="1" destOrd="0" presId="urn:microsoft.com/office/officeart/2005/8/layout/list1"/>
    <dgm:cxn modelId="{6DD5A13D-E695-4170-A138-80B3BB350182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E31871-158B-4235-A6FC-6CFE12B5FE5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78B6B9B5-D8D3-4BC9-9D49-C7BFFF2B187B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TW" sz="36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變壞義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B340639-749B-4534-A80D-8C4D269E4C4D}" type="parTrans" cxnId="{D96CAFD2-3111-49F9-A69B-DBB3508D2DD7}">
      <dgm:prSet/>
      <dgm:spPr/>
      <dgm:t>
        <a:bodyPr/>
        <a:lstStyle/>
        <a:p>
          <a:endParaRPr lang="zh-TW" altLang="en-US"/>
        </a:p>
      </dgm:t>
    </dgm:pt>
    <dgm:pt modelId="{890A3D72-B9AD-4DAD-9182-B3391CDAE1A3}" type="sibTrans" cxnId="{D96CAFD2-3111-49F9-A69B-DBB3508D2DD7}">
      <dgm:prSet/>
      <dgm:spPr/>
      <dgm:t>
        <a:bodyPr/>
        <a:lstStyle/>
        <a:p>
          <a:endParaRPr lang="zh-TW" altLang="en-US"/>
        </a:p>
      </dgm:t>
    </dgm:pt>
    <dgm:pt modelId="{67C723AA-2627-4E2A-B0B4-925953DD58AA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800" dirty="0"/>
        </a:p>
      </dgm:t>
    </dgm:pt>
    <dgm:pt modelId="{E3C0C2A5-BF91-4D7E-B4AF-C61607C65312}" type="parTrans" cxnId="{3440551D-CC89-4D4B-AE62-FF3124500F10}">
      <dgm:prSet/>
      <dgm:spPr/>
      <dgm:t>
        <a:bodyPr/>
        <a:lstStyle/>
        <a:p>
          <a:endParaRPr lang="zh-TW" altLang="en-US"/>
        </a:p>
      </dgm:t>
    </dgm:pt>
    <dgm:pt modelId="{6749E5A9-C669-4A5A-A947-AFD353C86DEC}" type="sibTrans" cxnId="{3440551D-CC89-4D4B-AE62-FF3124500F10}">
      <dgm:prSet/>
      <dgm:spPr/>
      <dgm:t>
        <a:bodyPr/>
        <a:lstStyle/>
        <a:p>
          <a:endParaRPr lang="zh-TW" altLang="en-US"/>
        </a:p>
      </dgm:t>
    </dgm:pt>
    <dgm:pt modelId="{536C96DE-C32D-4915-87A2-C4361B3EEB26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質礙義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A866E0A1-6E01-4906-8871-DF5DB16F8C9A}" type="parTrans" cxnId="{6E42EE89-CFBE-46FE-894B-3A10D8FC6D34}">
      <dgm:prSet/>
      <dgm:spPr/>
      <dgm:t>
        <a:bodyPr/>
        <a:lstStyle/>
        <a:p>
          <a:endParaRPr lang="zh-TW" altLang="en-US"/>
        </a:p>
      </dgm:t>
    </dgm:pt>
    <dgm:pt modelId="{5B6C8030-0B01-4FA2-BC89-789678BF8417}" type="sibTrans" cxnId="{6E42EE89-CFBE-46FE-894B-3A10D8FC6D34}">
      <dgm:prSet/>
      <dgm:spPr/>
      <dgm:t>
        <a:bodyPr/>
        <a:lstStyle/>
        <a:p>
          <a:endParaRPr lang="zh-TW" altLang="en-US"/>
        </a:p>
      </dgm:t>
    </dgm:pt>
    <dgm:pt modelId="{80C64BBA-917F-44DA-B840-1AC53BE4BE0F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於空間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甲乙相礙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8AF4086-5BB4-4CFC-A1D4-E8E508CF9ECD}" type="parTrans" cxnId="{131F210C-E323-41B0-9B8A-3C9160966625}">
      <dgm:prSet/>
      <dgm:spPr/>
      <dgm:t>
        <a:bodyPr/>
        <a:lstStyle/>
        <a:p>
          <a:endParaRPr lang="zh-TW" altLang="en-US"/>
        </a:p>
      </dgm:t>
    </dgm:pt>
    <dgm:pt modelId="{FE349335-FE65-4E61-843B-9E750FCDDE13}" type="sibTrans" cxnId="{131F210C-E323-41B0-9B8A-3C9160966625}">
      <dgm:prSet/>
      <dgm:spPr/>
      <dgm:t>
        <a:bodyPr/>
        <a:lstStyle/>
        <a:p>
          <a:endParaRPr lang="zh-TW" altLang="en-US"/>
        </a:p>
      </dgm:t>
    </dgm:pt>
    <dgm:pt modelId="{C8100DED-0160-4E3A-BA30-3C71EEB4A84B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色法成住壞空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→必有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變壞</a:t>
          </a:r>
          <a:endParaRPr lang="zh-TW" altLang="en-US" sz="3800" dirty="0">
            <a:latin typeface="微軟正黑體" pitchFamily="34" charset="-120"/>
            <a:ea typeface="微軟正黑體" pitchFamily="34" charset="-120"/>
          </a:endParaRPr>
        </a:p>
      </dgm:t>
    </dgm:pt>
    <dgm:pt modelId="{1A5307D8-A183-4655-951A-F6C5C738D909}" type="parTrans" cxnId="{98ED9263-0EA2-48B9-95AD-35CEA3E05651}">
      <dgm:prSet/>
      <dgm:spPr/>
      <dgm:t>
        <a:bodyPr/>
        <a:lstStyle/>
        <a:p>
          <a:endParaRPr lang="zh-TW" altLang="en-US"/>
        </a:p>
      </dgm:t>
    </dgm:pt>
    <dgm:pt modelId="{63592C1A-6A49-4C28-A8B9-8A28D166BBD8}" type="sibTrans" cxnId="{98ED9263-0EA2-48B9-95AD-35CEA3E05651}">
      <dgm:prSet/>
      <dgm:spPr/>
      <dgm:t>
        <a:bodyPr/>
        <a:lstStyle/>
        <a:p>
          <a:endParaRPr lang="zh-TW" altLang="en-US"/>
        </a:p>
      </dgm:t>
    </dgm:pt>
    <dgm:pt modelId="{4D09A932-5F8D-4A6C-A158-FB17D6457984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800" dirty="0">
            <a:latin typeface="微軟正黑體" pitchFamily="34" charset="-120"/>
            <a:ea typeface="微軟正黑體" pitchFamily="34" charset="-120"/>
          </a:endParaRPr>
        </a:p>
      </dgm:t>
    </dgm:pt>
    <dgm:pt modelId="{921AB58D-823E-4655-A3B7-17D53C5B9776}" type="parTrans" cxnId="{4FC95AD9-B859-451D-9EDA-1CD80A9F74F2}">
      <dgm:prSet/>
      <dgm:spPr/>
      <dgm:t>
        <a:bodyPr/>
        <a:lstStyle/>
        <a:p>
          <a:endParaRPr lang="zh-TW" altLang="en-US"/>
        </a:p>
      </dgm:t>
    </dgm:pt>
    <dgm:pt modelId="{CA87ADDA-B45D-4463-A26E-9801D1E51207}" type="sibTrans" cxnId="{4FC95AD9-B859-451D-9EDA-1CD80A9F74F2}">
      <dgm:prSet/>
      <dgm:spPr/>
      <dgm:t>
        <a:bodyPr/>
        <a:lstStyle/>
        <a:p>
          <a:endParaRPr lang="zh-TW" altLang="en-US"/>
        </a:p>
      </dgm:t>
    </dgm:pt>
    <dgm:pt modelId="{0BEDF55C-3286-49B9-AE3C-4CFAAAC91016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F825D31-F03A-4C8E-A518-563CA009A8B5}" type="parTrans" cxnId="{EC34FF45-0EF2-4E33-93C5-7DB0AF99372B}">
      <dgm:prSet/>
      <dgm:spPr/>
      <dgm:t>
        <a:bodyPr/>
        <a:lstStyle/>
        <a:p>
          <a:endParaRPr lang="zh-TW" altLang="en-US"/>
        </a:p>
      </dgm:t>
    </dgm:pt>
    <dgm:pt modelId="{D319EBF8-A943-4B6C-99E6-D4BA21B81211}" type="sibTrans" cxnId="{EC34FF45-0EF2-4E33-93C5-7DB0AF99372B}">
      <dgm:prSet/>
      <dgm:spPr/>
      <dgm:t>
        <a:bodyPr/>
        <a:lstStyle/>
        <a:p>
          <a:endParaRPr lang="zh-TW" altLang="en-US"/>
        </a:p>
      </dgm:t>
    </dgm:pt>
    <dgm:pt modelId="{51A3E48B-5BE8-4E1D-A303-DDAF24F5D44D}" type="pres">
      <dgm:prSet presAssocID="{C5E31871-158B-4235-A6FC-6CFE12B5FE5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1347F170-17A1-427A-9AC4-A5F0791C264B}" type="pres">
      <dgm:prSet presAssocID="{78B6B9B5-D8D3-4BC9-9D49-C7BFFF2B187B}" presName="composite" presStyleCnt="0"/>
      <dgm:spPr/>
    </dgm:pt>
    <dgm:pt modelId="{5811623F-20F0-4A3F-B960-D3635E10D6DA}" type="pres">
      <dgm:prSet presAssocID="{78B6B9B5-D8D3-4BC9-9D49-C7BFFF2B187B}" presName="parTx" presStyleLbl="alignNode1" presStyleIdx="0" presStyleCnt="2" custLinFactNeighborX="7431" custLinFactNeighborY="254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1DE07DF-EA79-47B4-9E75-120A47651470}" type="pres">
      <dgm:prSet presAssocID="{78B6B9B5-D8D3-4BC9-9D49-C7BFFF2B187B}" presName="desTx" presStyleLbl="alignAccFollowNode1" presStyleIdx="0" presStyleCnt="2" custScaleY="104934" custLinFactNeighborX="4911" custLinFactNeighborY="1149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204E901-4FF7-4DAE-B84E-2EBB47CE285B}" type="pres">
      <dgm:prSet presAssocID="{890A3D72-B9AD-4DAD-9182-B3391CDAE1A3}" presName="space" presStyleCnt="0"/>
      <dgm:spPr/>
    </dgm:pt>
    <dgm:pt modelId="{90735580-464F-4749-AA2C-DD8BCA481B09}" type="pres">
      <dgm:prSet presAssocID="{536C96DE-C32D-4915-87A2-C4361B3EEB26}" presName="composite" presStyleCnt="0"/>
      <dgm:spPr/>
    </dgm:pt>
    <dgm:pt modelId="{1F31C5D1-D2AD-43BC-8166-9C4EE4FF3E01}" type="pres">
      <dgm:prSet presAssocID="{536C96DE-C32D-4915-87A2-C4361B3EEB26}" presName="parTx" presStyleLbl="alignNode1" presStyleIdx="1" presStyleCnt="2" custScaleY="116673" custLinFactNeighborX="1841" custLinFactNeighborY="2465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A822268-ED35-4BAF-8D22-16767090B078}" type="pres">
      <dgm:prSet presAssocID="{536C96DE-C32D-4915-87A2-C4361B3EEB26}" presName="desTx" presStyleLbl="alignAccFollowNode1" presStyleIdx="1" presStyleCnt="2" custScaleY="102287" custLinFactNeighborX="1841" custLinFactNeighborY="1190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440551D-CC89-4D4B-AE62-FF3124500F10}" srcId="{78B6B9B5-D8D3-4BC9-9D49-C7BFFF2B187B}" destId="{67C723AA-2627-4E2A-B0B4-925953DD58AA}" srcOrd="2" destOrd="0" parTransId="{E3C0C2A5-BF91-4D7E-B4AF-C61607C65312}" sibTransId="{6749E5A9-C669-4A5A-A947-AFD353C86DEC}"/>
    <dgm:cxn modelId="{17E25637-E6DA-4654-B6D7-A2D1B5A1CCDD}" type="presOf" srcId="{536C96DE-C32D-4915-87A2-C4361B3EEB26}" destId="{1F31C5D1-D2AD-43BC-8166-9C4EE4FF3E01}" srcOrd="0" destOrd="0" presId="urn:microsoft.com/office/officeart/2005/8/layout/hList1"/>
    <dgm:cxn modelId="{8C5E0AA4-DBBD-4D25-A508-FC3FC7F62AF7}" type="presOf" srcId="{0BEDF55C-3286-49B9-AE3C-4CFAAAC91016}" destId="{DA822268-ED35-4BAF-8D22-16767090B078}" srcOrd="0" destOrd="0" presId="urn:microsoft.com/office/officeart/2005/8/layout/hList1"/>
    <dgm:cxn modelId="{131F210C-E323-41B0-9B8A-3C9160966625}" srcId="{536C96DE-C32D-4915-87A2-C4361B3EEB26}" destId="{80C64BBA-917F-44DA-B840-1AC53BE4BE0F}" srcOrd="1" destOrd="0" parTransId="{C8AF4086-5BB4-4CFC-A1D4-E8E508CF9ECD}" sibTransId="{FE349335-FE65-4E61-843B-9E750FCDDE13}"/>
    <dgm:cxn modelId="{BA871DC3-1B92-4969-BC41-898F90F5A300}" type="presOf" srcId="{78B6B9B5-D8D3-4BC9-9D49-C7BFFF2B187B}" destId="{5811623F-20F0-4A3F-B960-D3635E10D6DA}" srcOrd="0" destOrd="0" presId="urn:microsoft.com/office/officeart/2005/8/layout/hList1"/>
    <dgm:cxn modelId="{CF6FF2F2-5F2C-4F24-82A8-BAC323AED931}" type="presOf" srcId="{4D09A932-5F8D-4A6C-A158-FB17D6457984}" destId="{C1DE07DF-EA79-47B4-9E75-120A47651470}" srcOrd="0" destOrd="0" presId="urn:microsoft.com/office/officeart/2005/8/layout/hList1"/>
    <dgm:cxn modelId="{98ED9263-0EA2-48B9-95AD-35CEA3E05651}" srcId="{78B6B9B5-D8D3-4BC9-9D49-C7BFFF2B187B}" destId="{C8100DED-0160-4E3A-BA30-3C71EEB4A84B}" srcOrd="1" destOrd="0" parTransId="{1A5307D8-A183-4655-951A-F6C5C738D909}" sibTransId="{63592C1A-6A49-4C28-A8B9-8A28D166BBD8}"/>
    <dgm:cxn modelId="{7E976263-CF61-4F05-8EAB-9DED76CDAF3B}" type="presOf" srcId="{C8100DED-0160-4E3A-BA30-3C71EEB4A84B}" destId="{C1DE07DF-EA79-47B4-9E75-120A47651470}" srcOrd="0" destOrd="1" presId="urn:microsoft.com/office/officeart/2005/8/layout/hList1"/>
    <dgm:cxn modelId="{D96CAFD2-3111-49F9-A69B-DBB3508D2DD7}" srcId="{C5E31871-158B-4235-A6FC-6CFE12B5FE51}" destId="{78B6B9B5-D8D3-4BC9-9D49-C7BFFF2B187B}" srcOrd="0" destOrd="0" parTransId="{4B340639-749B-4534-A80D-8C4D269E4C4D}" sibTransId="{890A3D72-B9AD-4DAD-9182-B3391CDAE1A3}"/>
    <dgm:cxn modelId="{32ED7E1E-5FBF-46D7-8B98-3819CD40CDD6}" type="presOf" srcId="{67C723AA-2627-4E2A-B0B4-925953DD58AA}" destId="{C1DE07DF-EA79-47B4-9E75-120A47651470}" srcOrd="0" destOrd="2" presId="urn:microsoft.com/office/officeart/2005/8/layout/hList1"/>
    <dgm:cxn modelId="{F869FB1B-3933-4C13-B6A6-E7C512633912}" type="presOf" srcId="{80C64BBA-917F-44DA-B840-1AC53BE4BE0F}" destId="{DA822268-ED35-4BAF-8D22-16767090B078}" srcOrd="0" destOrd="1" presId="urn:microsoft.com/office/officeart/2005/8/layout/hList1"/>
    <dgm:cxn modelId="{EC34FF45-0EF2-4E33-93C5-7DB0AF99372B}" srcId="{536C96DE-C32D-4915-87A2-C4361B3EEB26}" destId="{0BEDF55C-3286-49B9-AE3C-4CFAAAC91016}" srcOrd="0" destOrd="0" parTransId="{CF825D31-F03A-4C8E-A518-563CA009A8B5}" sibTransId="{D319EBF8-A943-4B6C-99E6-D4BA21B81211}"/>
    <dgm:cxn modelId="{6E42EE89-CFBE-46FE-894B-3A10D8FC6D34}" srcId="{C5E31871-158B-4235-A6FC-6CFE12B5FE51}" destId="{536C96DE-C32D-4915-87A2-C4361B3EEB26}" srcOrd="1" destOrd="0" parTransId="{A866E0A1-6E01-4906-8871-DF5DB16F8C9A}" sibTransId="{5B6C8030-0B01-4FA2-BC89-789678BF8417}"/>
    <dgm:cxn modelId="{2DAD0665-7838-4B66-BFFA-566C04A8FA35}" type="presOf" srcId="{C5E31871-158B-4235-A6FC-6CFE12B5FE51}" destId="{51A3E48B-5BE8-4E1D-A303-DDAF24F5D44D}" srcOrd="0" destOrd="0" presId="urn:microsoft.com/office/officeart/2005/8/layout/hList1"/>
    <dgm:cxn modelId="{4FC95AD9-B859-451D-9EDA-1CD80A9F74F2}" srcId="{78B6B9B5-D8D3-4BC9-9D49-C7BFFF2B187B}" destId="{4D09A932-5F8D-4A6C-A158-FB17D6457984}" srcOrd="0" destOrd="0" parTransId="{921AB58D-823E-4655-A3B7-17D53C5B9776}" sibTransId="{CA87ADDA-B45D-4463-A26E-9801D1E51207}"/>
    <dgm:cxn modelId="{0DCF8750-5355-4F21-B0AA-404E45326D55}" type="presParOf" srcId="{51A3E48B-5BE8-4E1D-A303-DDAF24F5D44D}" destId="{1347F170-17A1-427A-9AC4-A5F0791C264B}" srcOrd="0" destOrd="0" presId="urn:microsoft.com/office/officeart/2005/8/layout/hList1"/>
    <dgm:cxn modelId="{B7DB6F1B-09FC-40FE-9239-573ED4C0E590}" type="presParOf" srcId="{1347F170-17A1-427A-9AC4-A5F0791C264B}" destId="{5811623F-20F0-4A3F-B960-D3635E10D6DA}" srcOrd="0" destOrd="0" presId="urn:microsoft.com/office/officeart/2005/8/layout/hList1"/>
    <dgm:cxn modelId="{09D61068-8F62-42C8-ADA9-18450156F074}" type="presParOf" srcId="{1347F170-17A1-427A-9AC4-A5F0791C264B}" destId="{C1DE07DF-EA79-47B4-9E75-120A47651470}" srcOrd="1" destOrd="0" presId="urn:microsoft.com/office/officeart/2005/8/layout/hList1"/>
    <dgm:cxn modelId="{C6AAD50C-70D7-470D-877D-2E3470D5E3D5}" type="presParOf" srcId="{51A3E48B-5BE8-4E1D-A303-DDAF24F5D44D}" destId="{4204E901-4FF7-4DAE-B84E-2EBB47CE285B}" srcOrd="1" destOrd="0" presId="urn:microsoft.com/office/officeart/2005/8/layout/hList1"/>
    <dgm:cxn modelId="{B278F34F-0969-4F52-9926-5414F652FF33}" type="presParOf" srcId="{51A3E48B-5BE8-4E1D-A303-DDAF24F5D44D}" destId="{90735580-464F-4749-AA2C-DD8BCA481B09}" srcOrd="2" destOrd="0" presId="urn:microsoft.com/office/officeart/2005/8/layout/hList1"/>
    <dgm:cxn modelId="{C81A6CDB-EB28-49FA-A4A0-3C681842059F}" type="presParOf" srcId="{90735580-464F-4749-AA2C-DD8BCA481B09}" destId="{1F31C5D1-D2AD-43BC-8166-9C4EE4FF3E01}" srcOrd="0" destOrd="0" presId="urn:microsoft.com/office/officeart/2005/8/layout/hList1"/>
    <dgm:cxn modelId="{9F397C8C-6BEF-466A-A2D4-A553CCFA1772}" type="presParOf" srcId="{90735580-464F-4749-AA2C-DD8BCA481B09}" destId="{DA822268-ED35-4BAF-8D22-16767090B07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是故汝等所執極微必有方分        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方分故便可分析→定非實有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由此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汝計極微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必有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方分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故便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可分析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可分析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定非實有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02EF43E6-63E8-4381-82F3-5A9DEED56F9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此結非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能成極微既非實有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所成有對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實有不成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ABD8E889-2B8F-4B74-9667-62F847F2B31A}" type="parTrans" cxnId="{91C1F0DB-1D0C-4C55-B01A-4982A36B173B}">
      <dgm:prSet/>
      <dgm:spPr/>
      <dgm:t>
        <a:bodyPr/>
        <a:lstStyle/>
        <a:p>
          <a:endParaRPr lang="zh-TW" altLang="en-US"/>
        </a:p>
      </dgm:t>
    </dgm:pt>
    <dgm:pt modelId="{A06E7ED6-146F-4F77-BC3C-BBF2998B79FE}" type="sibTrans" cxnId="{91C1F0DB-1D0C-4C55-B01A-4982A36B173B}">
      <dgm:prSet/>
      <dgm:spPr/>
      <dgm:t>
        <a:bodyPr/>
        <a:lstStyle/>
        <a:p>
          <a:endParaRPr lang="zh-TW" altLang="en-US"/>
        </a:p>
      </dgm:t>
    </dgm:pt>
    <dgm:pt modelId="{C374926B-1D21-4078-9B38-06AB458ADB06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上來破能成極微不成訖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13AA705D-F7D4-4C57-AFBB-F4D61E165873}" type="parTrans" cxnId="{F5DCF70C-57FF-4CFD-8190-AD0395AEFEBF}">
      <dgm:prSet/>
      <dgm:spPr/>
    </dgm:pt>
    <dgm:pt modelId="{248E7B07-F606-4398-9EFD-2F0EE7DC3738}" type="sibTrans" cxnId="{F5DCF70C-57FF-4CFD-8190-AD0395AEFEBF}">
      <dgm:prSet/>
      <dgm:spPr/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1047690" custLinFactY="100000" custLinFactNeighborX="16229" custLinFactNeighborY="1323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101080" custScaleY="222416" custLinFactNeighborX="333" custLinFactNeighborY="-4547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250FCC7-E3EA-40D4-BB4E-802F03F66003}" type="presOf" srcId="{C374926B-1D21-4078-9B38-06AB458ADB06}" destId="{1A89D528-1F4C-44E7-8104-EFB190A8759F}" srcOrd="0" destOrd="3" presId="urn:microsoft.com/office/officeart/2005/8/layout/list1"/>
    <dgm:cxn modelId="{4AA1DD10-13C2-4882-8E95-7374C3E7B9FE}" srcId="{0ACA7907-6499-4230-83C5-11D70D5CE1ED}" destId="{14CD3632-2D37-4827-9E11-BDA57625B1CA}" srcOrd="1" destOrd="0" parTransId="{57118876-A335-477F-A4EB-1042149431A0}" sibTransId="{BC9C134D-8F65-47FE-B6FB-C44EC2DEF9EA}"/>
    <dgm:cxn modelId="{901CBB8A-6003-4E95-BBEF-74D6B3D4276A}" type="presOf" srcId="{14CD3632-2D37-4827-9E11-BDA57625B1CA}" destId="{1A89D528-1F4C-44E7-8104-EFB190A8759F}" srcOrd="0" destOrd="1" presId="urn:microsoft.com/office/officeart/2005/8/layout/list1"/>
    <dgm:cxn modelId="{C732D36F-101B-4712-B004-2E32DBD604CB}" type="presOf" srcId="{C3573D8B-735E-4249-AD1C-8C9DF19861BF}" destId="{0744AB65-54CC-49BA-AE61-72F5B96FE0B2}" srcOrd="0" destOrd="0" presId="urn:microsoft.com/office/officeart/2005/8/layout/list1"/>
    <dgm:cxn modelId="{413CFAA1-F99E-46BF-8CEA-C4F66226CD41}" type="presOf" srcId="{02EF43E6-63E8-4381-82F3-5A9DEED56F95}" destId="{1A89D528-1F4C-44E7-8104-EFB190A8759F}" srcOrd="0" destOrd="2" presId="urn:microsoft.com/office/officeart/2005/8/layout/list1"/>
    <dgm:cxn modelId="{361F3A98-E4BD-4AAE-AA06-5C982090E73B}" type="presOf" srcId="{0ACA7907-6499-4230-83C5-11D70D5CE1ED}" destId="{4FEBB349-F392-4B6B-B67E-090E0B2A018D}" srcOrd="0" destOrd="0" presId="urn:microsoft.com/office/officeart/2005/8/layout/list1"/>
    <dgm:cxn modelId="{F5DCF70C-57FF-4CFD-8190-AD0395AEFEBF}" srcId="{0ACA7907-6499-4230-83C5-11D70D5CE1ED}" destId="{C374926B-1D21-4078-9B38-06AB458ADB06}" srcOrd="3" destOrd="0" parTransId="{13AA705D-F7D4-4C57-AFBB-F4D61E165873}" sibTransId="{248E7B07-F606-4398-9EFD-2F0EE7DC3738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D12A0757-9698-458E-8F9A-261599220994}" type="presOf" srcId="{0ACA7907-6499-4230-83C5-11D70D5CE1ED}" destId="{CA278EC9-30F9-4CB5-B65D-D7C4B8BD608A}" srcOrd="1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E6D3BED2-9C06-4099-BE78-2B7282A993D8}" type="presOf" srcId="{38F52831-9056-4BDE-9011-33E37E476329}" destId="{1A89D528-1F4C-44E7-8104-EFB190A8759F}" srcOrd="0" destOrd="0" presId="urn:microsoft.com/office/officeart/2005/8/layout/list1"/>
    <dgm:cxn modelId="{91C1F0DB-1D0C-4C55-B01A-4982A36B173B}" srcId="{0ACA7907-6499-4230-83C5-11D70D5CE1ED}" destId="{02EF43E6-63E8-4381-82F3-5A9DEED56F95}" srcOrd="2" destOrd="0" parTransId="{ABD8E889-2B8F-4B74-9667-62F847F2B31A}" sibTransId="{A06E7ED6-146F-4F77-BC3C-BBF2998B79FE}"/>
    <dgm:cxn modelId="{7275D634-2BAC-42FA-AFB5-8CFD331A5C32}" type="presParOf" srcId="{0744AB65-54CC-49BA-AE61-72F5B96FE0B2}" destId="{8C12AD10-B72A-4B6A-873B-03AD9D3DCB64}" srcOrd="0" destOrd="0" presId="urn:microsoft.com/office/officeart/2005/8/layout/list1"/>
    <dgm:cxn modelId="{BF277485-25FB-434C-9306-3B94D694BC1C}" type="presParOf" srcId="{8C12AD10-B72A-4B6A-873B-03AD9D3DCB64}" destId="{4FEBB349-F392-4B6B-B67E-090E0B2A018D}" srcOrd="0" destOrd="0" presId="urn:microsoft.com/office/officeart/2005/8/layout/list1"/>
    <dgm:cxn modelId="{694264F8-B648-46CB-9F18-9C178C0D0455}" type="presParOf" srcId="{8C12AD10-B72A-4B6A-873B-03AD9D3DCB64}" destId="{CA278EC9-30F9-4CB5-B65D-D7C4B8BD608A}" srcOrd="1" destOrd="0" presId="urn:microsoft.com/office/officeart/2005/8/layout/list1"/>
    <dgm:cxn modelId="{C3904519-90DD-4973-BC93-D97005EB71B4}" type="presParOf" srcId="{0744AB65-54CC-49BA-AE61-72F5B96FE0B2}" destId="{6E5A65EC-FCBA-4B42-A8D8-3C450660CD72}" srcOrd="1" destOrd="0" presId="urn:microsoft.com/office/officeart/2005/8/layout/list1"/>
    <dgm:cxn modelId="{71F59CD5-EE91-470E-B90E-DD5CD6A45389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雖非無色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→而是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識變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識生時內因緣力變似眼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相現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以此相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所依緣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破根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境所成有對不成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A0F8ECD2-2FCB-4472-AF4C-94664CC4A45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小乘問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無能成實極微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無所成有對色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→汝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大乘五識豈無所依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FC2CFE1D-CF5A-44AB-B9A2-D5CA985C43AC}" type="parTrans" cxnId="{BA98E688-00D2-4E06-B851-BB1377E278B9}">
      <dgm:prSet/>
      <dgm:spPr/>
    </dgm:pt>
    <dgm:pt modelId="{59F7F3B4-27AC-4F2D-8F33-F89F9E899A91}" type="sibTrans" cxnId="{BA98E688-00D2-4E06-B851-BB1377E278B9}">
      <dgm:prSet/>
      <dgm:spPr/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1047690" custLinFactY="100000" custLinFactNeighborX="16229" custLinFactNeighborY="1323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101080" custScaleY="222416" custLinFactNeighborX="333" custLinFactNeighborY="-4547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FAD6865-5000-44AE-B890-B9CCD09BEE02}" type="presOf" srcId="{0ACA7907-6499-4230-83C5-11D70D5CE1ED}" destId="{4FEBB349-F392-4B6B-B67E-090E0B2A018D}" srcOrd="0" destOrd="0" presId="urn:microsoft.com/office/officeart/2005/8/layout/list1"/>
    <dgm:cxn modelId="{4AA1DD10-13C2-4882-8E95-7374C3E7B9FE}" srcId="{0ACA7907-6499-4230-83C5-11D70D5CE1ED}" destId="{14CD3632-2D37-4827-9E11-BDA57625B1CA}" srcOrd="1" destOrd="0" parTransId="{57118876-A335-477F-A4EB-1042149431A0}" sibTransId="{BC9C134D-8F65-47FE-B6FB-C44EC2DEF9EA}"/>
    <dgm:cxn modelId="{478EA6A2-62E7-4F01-BD6E-0FEC28235FD7}" type="presOf" srcId="{A0F8ECD2-2FCB-4472-AF4C-94664CC4A452}" destId="{1A89D528-1F4C-44E7-8104-EFB190A8759F}" srcOrd="0" destOrd="2" presId="urn:microsoft.com/office/officeart/2005/8/layout/list1"/>
    <dgm:cxn modelId="{BA98E688-00D2-4E06-B851-BB1377E278B9}" srcId="{0ACA7907-6499-4230-83C5-11D70D5CE1ED}" destId="{A0F8ECD2-2FCB-4472-AF4C-94664CC4A452}" srcOrd="2" destOrd="0" parTransId="{FC2CFE1D-CF5A-44AB-B9A2-D5CA985C43AC}" sibTransId="{59F7F3B4-27AC-4F2D-8F33-F89F9E899A91}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DE9E4319-FA6A-46EE-8D55-2E68E9DF357F}" type="presOf" srcId="{C3573D8B-735E-4249-AD1C-8C9DF19861BF}" destId="{0744AB65-54CC-49BA-AE61-72F5B96FE0B2}" srcOrd="0" destOrd="0" presId="urn:microsoft.com/office/officeart/2005/8/layout/list1"/>
    <dgm:cxn modelId="{43176EA2-39FA-429D-80FC-8148FDEB2CF9}" type="presOf" srcId="{0ACA7907-6499-4230-83C5-11D70D5CE1ED}" destId="{CA278EC9-30F9-4CB5-B65D-D7C4B8BD608A}" srcOrd="1" destOrd="0" presId="urn:microsoft.com/office/officeart/2005/8/layout/list1"/>
    <dgm:cxn modelId="{B77E8B52-FE34-4107-913D-4EF98A38E89F}" type="presOf" srcId="{14CD3632-2D37-4827-9E11-BDA57625B1CA}" destId="{1A89D528-1F4C-44E7-8104-EFB190A8759F}" srcOrd="0" destOrd="1" presId="urn:microsoft.com/office/officeart/2005/8/layout/list1"/>
    <dgm:cxn modelId="{00D963C5-175B-494B-94F6-5640F823CD54}" type="presOf" srcId="{38F52831-9056-4BDE-9011-33E37E476329}" destId="{1A89D528-1F4C-44E7-8104-EFB190A8759F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F67D3072-42C0-41BE-954D-822476FE7674}" type="presParOf" srcId="{0744AB65-54CC-49BA-AE61-72F5B96FE0B2}" destId="{8C12AD10-B72A-4B6A-873B-03AD9D3DCB64}" srcOrd="0" destOrd="0" presId="urn:microsoft.com/office/officeart/2005/8/layout/list1"/>
    <dgm:cxn modelId="{C1D6004D-4775-41A6-B9B8-6CBBE5A0E875}" type="presParOf" srcId="{8C12AD10-B72A-4B6A-873B-03AD9D3DCB64}" destId="{4FEBB349-F392-4B6B-B67E-090E0B2A018D}" srcOrd="0" destOrd="0" presId="urn:microsoft.com/office/officeart/2005/8/layout/list1"/>
    <dgm:cxn modelId="{789CF1CE-68CC-4AB5-BB94-C8BCB99A8296}" type="presParOf" srcId="{8C12AD10-B72A-4B6A-873B-03AD9D3DCB64}" destId="{CA278EC9-30F9-4CB5-B65D-D7C4B8BD608A}" srcOrd="1" destOrd="0" presId="urn:microsoft.com/office/officeart/2005/8/layout/list1"/>
    <dgm:cxn modelId="{0334C197-C007-4F28-8F87-48328C8469D9}" type="presParOf" srcId="{0744AB65-54CC-49BA-AE61-72F5B96FE0B2}" destId="{6E5A65EC-FCBA-4B42-A8D8-3C450660CD72}" srcOrd="1" destOrd="0" presId="urn:microsoft.com/office/officeart/2005/8/layout/list1"/>
    <dgm:cxn modelId="{BF5DB082-D665-43E6-8ED0-592D06CEDD22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雖非無色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→而是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識變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識生時內因緣力變似眼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相現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以此相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所依緣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破根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境所成有對不成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A0F8ECD2-2FCB-4472-AF4C-94664CC4A45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五識緣假色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為緣實色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FC2CFE1D-CF5A-44AB-B9A2-D5CA985C43AC}" type="par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59F7F3B4-27AC-4F2D-8F33-F89F9E899A91}" type="sib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B0531DE6-C164-40E3-BD0D-A2E42B80DDAF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答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二解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24C5FF70-ECF5-414A-BA90-FC0A9EB72634}" type="parTrans" cxnId="{BC6A7785-4598-4DD6-BD9F-3A826D565BEE}">
      <dgm:prSet/>
      <dgm:spPr/>
      <dgm:t>
        <a:bodyPr/>
        <a:lstStyle/>
        <a:p>
          <a:endParaRPr lang="zh-TW" altLang="en-US"/>
        </a:p>
      </dgm:t>
    </dgm:pt>
    <dgm:pt modelId="{FD901D52-C50D-4395-A615-99BC7F65C012}" type="sibTrans" cxnId="{BC6A7785-4598-4DD6-BD9F-3A826D565BEE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1047690" custLinFactY="100000" custLinFactNeighborX="16229" custLinFactNeighborY="1323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101080" custScaleY="236211" custLinFactNeighborX="333" custLinFactNeighborY="-4547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44175D6-58D2-426E-9383-E0F507A0136C}" type="presOf" srcId="{14CD3632-2D37-4827-9E11-BDA57625B1CA}" destId="{1A89D528-1F4C-44E7-8104-EFB190A8759F}" srcOrd="0" destOrd="1" presId="urn:microsoft.com/office/officeart/2005/8/layout/list1"/>
    <dgm:cxn modelId="{BC6A7785-4598-4DD6-BD9F-3A826D565BEE}" srcId="{0ACA7907-6499-4230-83C5-11D70D5CE1ED}" destId="{B0531DE6-C164-40E3-BD0D-A2E42B80DDAF}" srcOrd="3" destOrd="0" parTransId="{24C5FF70-ECF5-414A-BA90-FC0A9EB72634}" sibTransId="{FD901D52-C50D-4395-A615-99BC7F65C012}"/>
    <dgm:cxn modelId="{4AA1DD10-13C2-4882-8E95-7374C3E7B9FE}" srcId="{0ACA7907-6499-4230-83C5-11D70D5CE1ED}" destId="{14CD3632-2D37-4827-9E11-BDA57625B1CA}" srcOrd="1" destOrd="0" parTransId="{57118876-A335-477F-A4EB-1042149431A0}" sibTransId="{BC9C134D-8F65-47FE-B6FB-C44EC2DEF9EA}"/>
    <dgm:cxn modelId="{5287D0EF-4F7C-4653-AC76-855360F3EEED}" type="presOf" srcId="{A0F8ECD2-2FCB-4472-AF4C-94664CC4A452}" destId="{1A89D528-1F4C-44E7-8104-EFB190A8759F}" srcOrd="0" destOrd="2" presId="urn:microsoft.com/office/officeart/2005/8/layout/list1"/>
    <dgm:cxn modelId="{BE2D1A90-54F2-41F1-B561-35B2E9F666FA}" type="presOf" srcId="{0ACA7907-6499-4230-83C5-11D70D5CE1ED}" destId="{4FEBB349-F392-4B6B-B67E-090E0B2A018D}" srcOrd="0" destOrd="0" presId="urn:microsoft.com/office/officeart/2005/8/layout/list1"/>
    <dgm:cxn modelId="{BA98E688-00D2-4E06-B851-BB1377E278B9}" srcId="{0ACA7907-6499-4230-83C5-11D70D5CE1ED}" destId="{A0F8ECD2-2FCB-4472-AF4C-94664CC4A452}" srcOrd="2" destOrd="0" parTransId="{FC2CFE1D-CF5A-44AB-B9A2-D5CA985C43AC}" sibTransId="{59F7F3B4-27AC-4F2D-8F33-F89F9E899A91}"/>
    <dgm:cxn modelId="{50551329-243F-4DA1-9C56-1760A4933C51}" type="presOf" srcId="{0ACA7907-6499-4230-83C5-11D70D5CE1ED}" destId="{CA278EC9-30F9-4CB5-B65D-D7C4B8BD608A}" srcOrd="1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688215F5-0020-406B-B5E4-DCE501A474EE}" type="presOf" srcId="{38F52831-9056-4BDE-9011-33E37E476329}" destId="{1A89D528-1F4C-44E7-8104-EFB190A8759F}" srcOrd="0" destOrd="0" presId="urn:microsoft.com/office/officeart/2005/8/layout/list1"/>
    <dgm:cxn modelId="{39E31D73-84B4-4DA4-9329-3018089C6F37}" type="presOf" srcId="{B0531DE6-C164-40E3-BD0D-A2E42B80DDAF}" destId="{1A89D528-1F4C-44E7-8104-EFB190A8759F}" srcOrd="0" destOrd="3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E13B3D9E-FDE9-47DF-958C-3F91CC57DBEF}" type="presOf" srcId="{C3573D8B-735E-4249-AD1C-8C9DF19861BF}" destId="{0744AB65-54CC-49BA-AE61-72F5B96FE0B2}" srcOrd="0" destOrd="0" presId="urn:microsoft.com/office/officeart/2005/8/layout/list1"/>
    <dgm:cxn modelId="{8EAEAF60-FC62-44A1-A05F-551151DFD791}" type="presParOf" srcId="{0744AB65-54CC-49BA-AE61-72F5B96FE0B2}" destId="{8C12AD10-B72A-4B6A-873B-03AD9D3DCB64}" srcOrd="0" destOrd="0" presId="urn:microsoft.com/office/officeart/2005/8/layout/list1"/>
    <dgm:cxn modelId="{D4A444C8-DD3A-4DE3-B8B5-E78BC2C5179D}" type="presParOf" srcId="{8C12AD10-B72A-4B6A-873B-03AD9D3DCB64}" destId="{4FEBB349-F392-4B6B-B67E-090E0B2A018D}" srcOrd="0" destOrd="0" presId="urn:microsoft.com/office/officeart/2005/8/layout/list1"/>
    <dgm:cxn modelId="{D0B0C977-1D28-437F-8781-478A6D4C0AD3}" type="presParOf" srcId="{8C12AD10-B72A-4B6A-873B-03AD9D3DCB64}" destId="{CA278EC9-30F9-4CB5-B65D-D7C4B8BD608A}" srcOrd="1" destOrd="0" presId="urn:microsoft.com/office/officeart/2005/8/layout/list1"/>
    <dgm:cxn modelId="{44C86229-F514-4DE5-9FBA-D9FB86B782C1}" type="presParOf" srcId="{0744AB65-54CC-49BA-AE61-72F5B96FE0B2}" destId="{6E5A65EC-FCBA-4B42-A8D8-3C450660CD72}" srcOrd="1" destOrd="0" presId="urn:microsoft.com/office/officeart/2005/8/layout/list1"/>
    <dgm:cxn modelId="{E450B2C2-B76D-4EE2-824B-830783248B68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五識緣假色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為緣實色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二解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云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五識緣實</a:t>
          </a:r>
          <a:r>
            <a:rPr lang="en-US" altLang="zh-TW" sz="3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不緣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假         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假並意識得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65518" custScaleY="87515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93914" custScaleY="219931" custLinFactNeighborX="-14573" custLinFactNeighborY="-2243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91015" custScaleY="77231" custLinFactX="-100000" custLinFactNeighborX="-121576" custLinFactNeighborY="-12112"/>
      <dgm:spPr/>
      <dgm:t>
        <a:bodyPr/>
        <a:lstStyle/>
        <a:p>
          <a:endParaRPr lang="zh-TW" altLang="en-US"/>
        </a:p>
      </dgm:t>
    </dgm:pt>
  </dgm:ptLst>
  <dgm:cxnLst>
    <dgm:cxn modelId="{CBECC146-6FA6-4654-B375-F8211930B4C4}" type="presOf" srcId="{9DA34B3F-8B26-4833-B1C0-EC1FA5B6DA8E}" destId="{D410A727-0439-4C4A-BFE2-BD2A409E105D}" srcOrd="1" destOrd="0" presId="urn:microsoft.com/office/officeart/2005/8/layout/hList9"/>
    <dgm:cxn modelId="{C1512A04-9FEE-4CC1-A3FB-D623E46D5493}" type="presOf" srcId="{7BEA6D00-680B-4B35-934F-9D13D6392098}" destId="{91F40AD2-C442-470D-B52C-FDFDC3AFE868}" srcOrd="0" destOrd="0" presId="urn:microsoft.com/office/officeart/2005/8/layout/hList9"/>
    <dgm:cxn modelId="{4EAEFC65-7544-4003-B672-26EAE4D8DCD9}" type="presOf" srcId="{ED16714F-0FEC-49BF-98B5-87CA74F077DC}" destId="{05712B67-59CD-4EEC-A5DE-6008EE90821A}" srcOrd="1" destOrd="0" presId="urn:microsoft.com/office/officeart/2005/8/layout/hList9"/>
    <dgm:cxn modelId="{F183D9FF-F888-410A-897C-7ABF9C01C0D7}" type="presOf" srcId="{9DA34B3F-8B26-4833-B1C0-EC1FA5B6DA8E}" destId="{91E055A0-0CFD-4292-AD5F-A2F273C614E0}" srcOrd="0" destOrd="0" presId="urn:microsoft.com/office/officeart/2005/8/layout/hList9"/>
    <dgm:cxn modelId="{7D32AFAB-B106-4D00-B239-C8EAC41B4B97}" type="presOf" srcId="{CD0CDEAD-597E-48DE-9EEB-8AC11B8B789F}" destId="{42C3FF70-220B-4C08-B34A-F90C001300F3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A3F95AC2-51EB-4FE9-9566-370DCD1F63D5}" type="presOf" srcId="{ED16714F-0FEC-49BF-98B5-87CA74F077DC}" destId="{618B317D-BD54-4860-8F38-DC158C62432E}" srcOrd="0" destOrd="0" presId="urn:microsoft.com/office/officeart/2005/8/layout/hList9"/>
    <dgm:cxn modelId="{EC9EA4CD-7D7C-4F6A-A4B5-653580CF76B4}" type="presParOf" srcId="{91F40AD2-C442-470D-B52C-FDFDC3AFE868}" destId="{2CFD3B6A-E7AF-41CE-A7C6-8CCAC7F0BCF8}" srcOrd="0" destOrd="0" presId="urn:microsoft.com/office/officeart/2005/8/layout/hList9"/>
    <dgm:cxn modelId="{64C8B53F-D2A5-4A49-8B5A-E9E204A78BEE}" type="presParOf" srcId="{91F40AD2-C442-470D-B52C-FDFDC3AFE868}" destId="{2418186D-8618-48D8-8550-DD2A3F70163E}" srcOrd="1" destOrd="0" presId="urn:microsoft.com/office/officeart/2005/8/layout/hList9"/>
    <dgm:cxn modelId="{6D331A20-3937-4EE2-99B9-605F980BA641}" type="presParOf" srcId="{2418186D-8618-48D8-8550-DD2A3F70163E}" destId="{B30207F4-392A-4746-B462-5DCA91271A62}" srcOrd="0" destOrd="0" presId="urn:microsoft.com/office/officeart/2005/8/layout/hList9"/>
    <dgm:cxn modelId="{B9B3C986-4BD7-4A4A-A873-B3856F498459}" type="presParOf" srcId="{2418186D-8618-48D8-8550-DD2A3F70163E}" destId="{9D73CC21-FB2C-42CA-8145-5E0AD0D45361}" srcOrd="1" destOrd="0" presId="urn:microsoft.com/office/officeart/2005/8/layout/hList9"/>
    <dgm:cxn modelId="{D3D3EF4C-A42D-4CD7-B7F2-1C763D15FE31}" type="presParOf" srcId="{9D73CC21-FB2C-42CA-8145-5E0AD0D45361}" destId="{618B317D-BD54-4860-8F38-DC158C62432E}" srcOrd="0" destOrd="0" presId="urn:microsoft.com/office/officeart/2005/8/layout/hList9"/>
    <dgm:cxn modelId="{B3233252-E106-42E7-B52F-678808D3D7E9}" type="presParOf" srcId="{9D73CC21-FB2C-42CA-8145-5E0AD0D45361}" destId="{05712B67-59CD-4EEC-A5DE-6008EE90821A}" srcOrd="1" destOrd="0" presId="urn:microsoft.com/office/officeart/2005/8/layout/hList9"/>
    <dgm:cxn modelId="{B5BBA246-493B-45CD-95FD-FA842E9AA25A}" type="presParOf" srcId="{2418186D-8618-48D8-8550-DD2A3F70163E}" destId="{A0F19D9D-7CB3-40AD-8882-BE147C8832D8}" srcOrd="2" destOrd="0" presId="urn:microsoft.com/office/officeart/2005/8/layout/hList9"/>
    <dgm:cxn modelId="{F36CC6DD-8ABF-466C-9E3D-872575E14242}" type="presParOf" srcId="{A0F19D9D-7CB3-40AD-8882-BE147C8832D8}" destId="{91E055A0-0CFD-4292-AD5F-A2F273C614E0}" srcOrd="0" destOrd="0" presId="urn:microsoft.com/office/officeart/2005/8/layout/hList9"/>
    <dgm:cxn modelId="{4D28CA18-F421-4229-842D-C2FCFEFEA60B}" type="presParOf" srcId="{A0F19D9D-7CB3-40AD-8882-BE147C8832D8}" destId="{D410A727-0439-4C4A-BFE2-BD2A409E105D}" srcOrd="1" destOrd="0" presId="urn:microsoft.com/office/officeart/2005/8/layout/hList9"/>
    <dgm:cxn modelId="{06C5A321-F66A-4A90-821A-2C2622866270}" type="presParOf" srcId="{91F40AD2-C442-470D-B52C-FDFDC3AFE868}" destId="{F4674744-DF37-4306-99B3-DCCDA879AB9D}" srcOrd="2" destOrd="0" presId="urn:microsoft.com/office/officeart/2005/8/layout/hList9"/>
    <dgm:cxn modelId="{D7548A18-24A9-4BF6-B719-06DC68A4BDE0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五識緣假色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為緣實色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二解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云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通緣假</a:t>
          </a:r>
          <a:r>
            <a:rPr lang="en-US" altLang="zh-TW" sz="3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實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五識緣實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時</a:t>
          </a:r>
          <a:r>
            <a:rPr lang="en-US" altLang="zh-TW" sz="3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假必依實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所以緣實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時亦緣假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(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五識取長短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時不離青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實色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以假</a:t>
          </a:r>
          <a:r>
            <a:rPr lang="en-US" altLang="zh-TW" sz="3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實合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彼唯假色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非五境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)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65518" custScaleY="87515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93914" custScaleY="219931" custLinFactNeighborX="-14573" custLinFactNeighborY="-2243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91015" custScaleY="77231" custLinFactX="-100000" custLinFactNeighborX="-121576" custLinFactNeighborY="-12112"/>
      <dgm:spPr/>
      <dgm:t>
        <a:bodyPr/>
        <a:lstStyle/>
        <a:p>
          <a:endParaRPr lang="zh-TW" altLang="en-US"/>
        </a:p>
      </dgm:t>
    </dgm:pt>
  </dgm:ptLst>
  <dgm:cxnLst>
    <dgm:cxn modelId="{3805F9C4-8B15-42D9-91C1-6BEB55292FF2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C90CEC4-0878-4A94-B8CD-AFB5F6FF6393}" type="presOf" srcId="{CD0CDEAD-597E-48DE-9EEB-8AC11B8B789F}" destId="{42C3FF70-220B-4C08-B34A-F90C001300F3}" srcOrd="0" destOrd="0" presId="urn:microsoft.com/office/officeart/2005/8/layout/hList9"/>
    <dgm:cxn modelId="{282B4867-B805-47F5-A911-9B20F8CD6B92}" type="presOf" srcId="{7BEA6D00-680B-4B35-934F-9D13D6392098}" destId="{91F40AD2-C442-470D-B52C-FDFDC3AFE868}" srcOrd="0" destOrd="0" presId="urn:microsoft.com/office/officeart/2005/8/layout/hList9"/>
    <dgm:cxn modelId="{4229D04C-5883-4FD5-884D-53F4DC3D6140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2CDA35DD-E60F-4579-A7FC-921236271AD5}" type="presOf" srcId="{ED16714F-0FEC-49BF-98B5-87CA74F077DC}" destId="{618B317D-BD54-4860-8F38-DC158C62432E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B8D76981-B7D7-4CAE-838F-57F10C4799F2}" type="presOf" srcId="{9DA34B3F-8B26-4833-B1C0-EC1FA5B6DA8E}" destId="{D410A727-0439-4C4A-BFE2-BD2A409E105D}" srcOrd="1" destOrd="0" presId="urn:microsoft.com/office/officeart/2005/8/layout/hList9"/>
    <dgm:cxn modelId="{FDB55850-018A-423B-84D6-77220BD77818}" type="presParOf" srcId="{91F40AD2-C442-470D-B52C-FDFDC3AFE868}" destId="{2CFD3B6A-E7AF-41CE-A7C6-8CCAC7F0BCF8}" srcOrd="0" destOrd="0" presId="urn:microsoft.com/office/officeart/2005/8/layout/hList9"/>
    <dgm:cxn modelId="{4AFCCA00-0230-4C10-8DE2-00B100FA8B02}" type="presParOf" srcId="{91F40AD2-C442-470D-B52C-FDFDC3AFE868}" destId="{2418186D-8618-48D8-8550-DD2A3F70163E}" srcOrd="1" destOrd="0" presId="urn:microsoft.com/office/officeart/2005/8/layout/hList9"/>
    <dgm:cxn modelId="{9E08E806-451A-403A-A0B1-EBF2A415F3C5}" type="presParOf" srcId="{2418186D-8618-48D8-8550-DD2A3F70163E}" destId="{B30207F4-392A-4746-B462-5DCA91271A62}" srcOrd="0" destOrd="0" presId="urn:microsoft.com/office/officeart/2005/8/layout/hList9"/>
    <dgm:cxn modelId="{D01486E4-60E5-43E3-B502-0CB83A4F969B}" type="presParOf" srcId="{2418186D-8618-48D8-8550-DD2A3F70163E}" destId="{9D73CC21-FB2C-42CA-8145-5E0AD0D45361}" srcOrd="1" destOrd="0" presId="urn:microsoft.com/office/officeart/2005/8/layout/hList9"/>
    <dgm:cxn modelId="{82D4BBA0-9913-4A3A-9A41-BA5D852BCA96}" type="presParOf" srcId="{9D73CC21-FB2C-42CA-8145-5E0AD0D45361}" destId="{618B317D-BD54-4860-8F38-DC158C62432E}" srcOrd="0" destOrd="0" presId="urn:microsoft.com/office/officeart/2005/8/layout/hList9"/>
    <dgm:cxn modelId="{C7BDCE32-689E-48F3-B25E-43F620FB9047}" type="presParOf" srcId="{9D73CC21-FB2C-42CA-8145-5E0AD0D45361}" destId="{05712B67-59CD-4EEC-A5DE-6008EE90821A}" srcOrd="1" destOrd="0" presId="urn:microsoft.com/office/officeart/2005/8/layout/hList9"/>
    <dgm:cxn modelId="{5C7CCCDE-4BE3-465D-8958-AC0774971517}" type="presParOf" srcId="{2418186D-8618-48D8-8550-DD2A3F70163E}" destId="{A0F19D9D-7CB3-40AD-8882-BE147C8832D8}" srcOrd="2" destOrd="0" presId="urn:microsoft.com/office/officeart/2005/8/layout/hList9"/>
    <dgm:cxn modelId="{72E96BE1-3AC6-4741-B6BD-CE08546EC2DA}" type="presParOf" srcId="{A0F19D9D-7CB3-40AD-8882-BE147C8832D8}" destId="{91E055A0-0CFD-4292-AD5F-A2F273C614E0}" srcOrd="0" destOrd="0" presId="urn:microsoft.com/office/officeart/2005/8/layout/hList9"/>
    <dgm:cxn modelId="{A66C02BA-8A51-47FE-B8F4-DC3E73A3E6EF}" type="presParOf" srcId="{A0F19D9D-7CB3-40AD-8882-BE147C8832D8}" destId="{D410A727-0439-4C4A-BFE2-BD2A409E105D}" srcOrd="1" destOrd="0" presId="urn:microsoft.com/office/officeart/2005/8/layout/hList9"/>
    <dgm:cxn modelId="{2B554A51-2106-4C1E-8D96-BB742FE1C70E}" type="presParOf" srcId="{91F40AD2-C442-470D-B52C-FDFDC3AFE868}" destId="{F4674744-DF37-4306-99B3-DCCDA879AB9D}" srcOrd="2" destOrd="0" presId="urn:microsoft.com/office/officeart/2005/8/layout/hList9"/>
    <dgm:cxn modelId="{698505A5-76B6-4084-8906-A19D9C148237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五識緣假色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為緣實色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二解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云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通緣假</a:t>
          </a:r>
          <a:r>
            <a:rPr lang="en-US" altLang="zh-TW" sz="3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實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五識緣實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之時</a:t>
          </a:r>
          <a:r>
            <a:rPr lang="en-US" altLang="zh-TW" sz="18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假必依實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→所以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緣實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之時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亦緣假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(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大乘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既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不離識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望自實色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長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非真</a:t>
          </a:r>
          <a:r>
            <a:rPr lang="en-US" altLang="zh-TW" sz="3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形彼外色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還是實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五識取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理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不遮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)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65518" custScaleY="87515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93914" custScaleY="219931" custLinFactNeighborX="-14573" custLinFactNeighborY="-2243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91015" custScaleY="77231" custLinFactX="-100000" custLinFactNeighborX="-121576" custLinFactNeighborY="-12112"/>
      <dgm:spPr/>
      <dgm:t>
        <a:bodyPr/>
        <a:lstStyle/>
        <a:p>
          <a:endParaRPr lang="zh-TW" altLang="en-US"/>
        </a:p>
      </dgm:t>
    </dgm:pt>
  </dgm:ptLst>
  <dgm:cxnLst>
    <dgm:cxn modelId="{0D189FF0-570C-454E-B2E3-B80884DE8E4B}" type="presOf" srcId="{CD0CDEAD-597E-48DE-9EEB-8AC11B8B789F}" destId="{42C3FF70-220B-4C08-B34A-F90C001300F3}" srcOrd="0" destOrd="0" presId="urn:microsoft.com/office/officeart/2005/8/layout/hList9"/>
    <dgm:cxn modelId="{6F9C9FF2-E784-441B-BF5D-5B5A30473E0C}" type="presOf" srcId="{ED16714F-0FEC-49BF-98B5-87CA74F077DC}" destId="{618B317D-BD54-4860-8F38-DC158C62432E}" srcOrd="0" destOrd="0" presId="urn:microsoft.com/office/officeart/2005/8/layout/hList9"/>
    <dgm:cxn modelId="{23F7A943-5BE8-4FB0-9152-74D700688043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20AC6F3B-859E-4C7E-A39F-B7DF58A2FC27}" type="presOf" srcId="{ED16714F-0FEC-49BF-98B5-87CA74F077DC}" destId="{05712B67-59CD-4EEC-A5DE-6008EE90821A}" srcOrd="1" destOrd="0" presId="urn:microsoft.com/office/officeart/2005/8/layout/hList9"/>
    <dgm:cxn modelId="{F1A89EAA-1EEC-4B0E-BE5A-C733754ED164}" type="presOf" srcId="{7BEA6D00-680B-4B35-934F-9D13D6392098}" destId="{91F40AD2-C442-470D-B52C-FDFDC3AFE868}" srcOrd="0" destOrd="0" presId="urn:microsoft.com/office/officeart/2005/8/layout/hList9"/>
    <dgm:cxn modelId="{5332F241-755B-45F5-8DE1-B91152E5FBBA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2016E2EB-CDD0-47AA-9E79-E764160A5F79}" type="presParOf" srcId="{91F40AD2-C442-470D-B52C-FDFDC3AFE868}" destId="{2CFD3B6A-E7AF-41CE-A7C6-8CCAC7F0BCF8}" srcOrd="0" destOrd="0" presId="urn:microsoft.com/office/officeart/2005/8/layout/hList9"/>
    <dgm:cxn modelId="{57A2618D-5A59-4E7C-BFF1-7F795DEC482A}" type="presParOf" srcId="{91F40AD2-C442-470D-B52C-FDFDC3AFE868}" destId="{2418186D-8618-48D8-8550-DD2A3F70163E}" srcOrd="1" destOrd="0" presId="urn:microsoft.com/office/officeart/2005/8/layout/hList9"/>
    <dgm:cxn modelId="{F5D0B094-8E90-4A4F-A162-26AE51314ECC}" type="presParOf" srcId="{2418186D-8618-48D8-8550-DD2A3F70163E}" destId="{B30207F4-392A-4746-B462-5DCA91271A62}" srcOrd="0" destOrd="0" presId="urn:microsoft.com/office/officeart/2005/8/layout/hList9"/>
    <dgm:cxn modelId="{7A04CF38-68A2-436B-AA26-BB4528D3253B}" type="presParOf" srcId="{2418186D-8618-48D8-8550-DD2A3F70163E}" destId="{9D73CC21-FB2C-42CA-8145-5E0AD0D45361}" srcOrd="1" destOrd="0" presId="urn:microsoft.com/office/officeart/2005/8/layout/hList9"/>
    <dgm:cxn modelId="{FEE2B24D-5058-4879-B6EC-2FEF48291787}" type="presParOf" srcId="{9D73CC21-FB2C-42CA-8145-5E0AD0D45361}" destId="{618B317D-BD54-4860-8F38-DC158C62432E}" srcOrd="0" destOrd="0" presId="urn:microsoft.com/office/officeart/2005/8/layout/hList9"/>
    <dgm:cxn modelId="{2260A583-F541-4E92-BD3D-5861D92181F2}" type="presParOf" srcId="{9D73CC21-FB2C-42CA-8145-5E0AD0D45361}" destId="{05712B67-59CD-4EEC-A5DE-6008EE90821A}" srcOrd="1" destOrd="0" presId="urn:microsoft.com/office/officeart/2005/8/layout/hList9"/>
    <dgm:cxn modelId="{58AD34A8-8FB1-4FFE-ADE1-69B24A485C0B}" type="presParOf" srcId="{2418186D-8618-48D8-8550-DD2A3F70163E}" destId="{A0F19D9D-7CB3-40AD-8882-BE147C8832D8}" srcOrd="2" destOrd="0" presId="urn:microsoft.com/office/officeart/2005/8/layout/hList9"/>
    <dgm:cxn modelId="{E57C227E-3792-4064-B42B-50A1C5E974B3}" type="presParOf" srcId="{A0F19D9D-7CB3-40AD-8882-BE147C8832D8}" destId="{91E055A0-0CFD-4292-AD5F-A2F273C614E0}" srcOrd="0" destOrd="0" presId="urn:microsoft.com/office/officeart/2005/8/layout/hList9"/>
    <dgm:cxn modelId="{1080C930-73D8-4FC5-9E89-B1D52C473A17}" type="presParOf" srcId="{A0F19D9D-7CB3-40AD-8882-BE147C8832D8}" destId="{D410A727-0439-4C4A-BFE2-BD2A409E105D}" srcOrd="1" destOrd="0" presId="urn:microsoft.com/office/officeart/2005/8/layout/hList9"/>
    <dgm:cxn modelId="{F9023064-D493-490F-86C9-8AB68064CDA8}" type="presParOf" srcId="{91F40AD2-C442-470D-B52C-FDFDC3AFE868}" destId="{F4674744-DF37-4306-99B3-DCCDA879AB9D}" srcOrd="2" destOrd="0" presId="urn:microsoft.com/office/officeart/2005/8/layout/hList9"/>
    <dgm:cxn modelId="{601B7DB6-CC58-4E99-9F08-948D179C2FB8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雖非無色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→而是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識變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識生時內因緣力變似眼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相現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以此相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所依緣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破根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境所成有對不成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A0F8ECD2-2FCB-4472-AF4C-94664CC4A45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答中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即申正義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意顯識變不同他色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FC2CFE1D-CF5A-44AB-B9A2-D5CA985C43AC}" type="par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59F7F3B4-27AC-4F2D-8F33-F89F9E899A91}" type="sib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B0531DE6-C164-40E3-BD0D-A2E42B80DDAF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論主答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雖有所依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而是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識所變現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非是心外別有極微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成根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24C5FF70-ECF5-414A-BA90-FC0A9EB72634}" type="parTrans" cxnId="{BC6A7785-4598-4DD6-BD9F-3A826D565BEE}">
      <dgm:prSet/>
      <dgm:spPr/>
      <dgm:t>
        <a:bodyPr/>
        <a:lstStyle/>
        <a:p>
          <a:endParaRPr lang="zh-TW" altLang="en-US"/>
        </a:p>
      </dgm:t>
    </dgm:pt>
    <dgm:pt modelId="{FD901D52-C50D-4395-A615-99BC7F65C012}" type="sibTrans" cxnId="{BC6A7785-4598-4DD6-BD9F-3A826D565BEE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1047690" custLinFactY="100000" custLinFactNeighborX="16229" custLinFactNeighborY="1323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101080" custScaleY="236211" custLinFactNeighborX="333" custLinFactNeighborY="-4547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C6A7785-4598-4DD6-BD9F-3A826D565BEE}" srcId="{0ACA7907-6499-4230-83C5-11D70D5CE1ED}" destId="{B0531DE6-C164-40E3-BD0D-A2E42B80DDAF}" srcOrd="3" destOrd="0" parTransId="{24C5FF70-ECF5-414A-BA90-FC0A9EB72634}" sibTransId="{FD901D52-C50D-4395-A615-99BC7F65C012}"/>
    <dgm:cxn modelId="{5A401308-816A-47FF-8E5B-3C0B314F1B79}" type="presOf" srcId="{C3573D8B-735E-4249-AD1C-8C9DF19861BF}" destId="{0744AB65-54CC-49BA-AE61-72F5B96FE0B2}" srcOrd="0" destOrd="0" presId="urn:microsoft.com/office/officeart/2005/8/layout/list1"/>
    <dgm:cxn modelId="{4AA1DD10-13C2-4882-8E95-7374C3E7B9FE}" srcId="{0ACA7907-6499-4230-83C5-11D70D5CE1ED}" destId="{14CD3632-2D37-4827-9E11-BDA57625B1CA}" srcOrd="1" destOrd="0" parTransId="{57118876-A335-477F-A4EB-1042149431A0}" sibTransId="{BC9C134D-8F65-47FE-B6FB-C44EC2DEF9EA}"/>
    <dgm:cxn modelId="{28B6394D-2BC9-40D1-94BE-E2255A2898E6}" type="presOf" srcId="{14CD3632-2D37-4827-9E11-BDA57625B1CA}" destId="{1A89D528-1F4C-44E7-8104-EFB190A8759F}" srcOrd="0" destOrd="1" presId="urn:microsoft.com/office/officeart/2005/8/layout/list1"/>
    <dgm:cxn modelId="{BA98E688-00D2-4E06-B851-BB1377E278B9}" srcId="{0ACA7907-6499-4230-83C5-11D70D5CE1ED}" destId="{A0F8ECD2-2FCB-4472-AF4C-94664CC4A452}" srcOrd="2" destOrd="0" parTransId="{FC2CFE1D-CF5A-44AB-B9A2-D5CA985C43AC}" sibTransId="{59F7F3B4-27AC-4F2D-8F33-F89F9E899A91}"/>
    <dgm:cxn modelId="{E5EF8257-3499-4651-95C2-9C2AFF80321E}" type="presOf" srcId="{0ACA7907-6499-4230-83C5-11D70D5CE1ED}" destId="{CA278EC9-30F9-4CB5-B65D-D7C4B8BD608A}" srcOrd="1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D7616B95-FF5D-4851-B70D-367B730D7A0A}" type="presOf" srcId="{0ACA7907-6499-4230-83C5-11D70D5CE1ED}" destId="{4FEBB349-F392-4B6B-B67E-090E0B2A018D}" srcOrd="0" destOrd="0" presId="urn:microsoft.com/office/officeart/2005/8/layout/list1"/>
    <dgm:cxn modelId="{D8D4846C-DEE6-4BC9-9863-A6A2B9F6A859}" type="presOf" srcId="{B0531DE6-C164-40E3-BD0D-A2E42B80DDAF}" destId="{1A89D528-1F4C-44E7-8104-EFB190A8759F}" srcOrd="0" destOrd="3" presId="urn:microsoft.com/office/officeart/2005/8/layout/list1"/>
    <dgm:cxn modelId="{F5C0D7BA-7794-4C21-9926-BCBA050B773A}" type="presOf" srcId="{38F52831-9056-4BDE-9011-33E37E476329}" destId="{1A89D528-1F4C-44E7-8104-EFB190A8759F}" srcOrd="0" destOrd="0" presId="urn:microsoft.com/office/officeart/2005/8/layout/list1"/>
    <dgm:cxn modelId="{90277699-01FA-47A0-A8D5-E3E4A014A151}" type="presOf" srcId="{A0F8ECD2-2FCB-4472-AF4C-94664CC4A452}" destId="{1A89D528-1F4C-44E7-8104-EFB190A8759F}" srcOrd="0" destOrd="2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93FC174C-97C8-470A-9581-5A273E86A0DB}" type="presParOf" srcId="{0744AB65-54CC-49BA-AE61-72F5B96FE0B2}" destId="{8C12AD10-B72A-4B6A-873B-03AD9D3DCB64}" srcOrd="0" destOrd="0" presId="urn:microsoft.com/office/officeart/2005/8/layout/list1"/>
    <dgm:cxn modelId="{8A995821-7A39-4B4D-8397-C9567EAFDC7C}" type="presParOf" srcId="{8C12AD10-B72A-4B6A-873B-03AD9D3DCB64}" destId="{4FEBB349-F392-4B6B-B67E-090E0B2A018D}" srcOrd="0" destOrd="0" presId="urn:microsoft.com/office/officeart/2005/8/layout/list1"/>
    <dgm:cxn modelId="{3EC39FFA-D505-4462-B0B5-832A51C48851}" type="presParOf" srcId="{8C12AD10-B72A-4B6A-873B-03AD9D3DCB64}" destId="{CA278EC9-30F9-4CB5-B65D-D7C4B8BD608A}" srcOrd="1" destOrd="0" presId="urn:microsoft.com/office/officeart/2005/8/layout/list1"/>
    <dgm:cxn modelId="{1C374647-32C1-4CEC-90BE-F3532887A7E0}" type="presParOf" srcId="{0744AB65-54CC-49BA-AE61-72F5B96FE0B2}" destId="{6E5A65EC-FCBA-4B42-A8D8-3C450660CD72}" srcOrd="1" destOrd="0" presId="urn:microsoft.com/office/officeart/2005/8/layout/list1"/>
    <dgm:cxn modelId="{22267BDA-211C-4B91-96C3-C15D1FB914F9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雖非無色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→而是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識變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識生時內因緣力變似眼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相現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以此相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所依緣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破根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境所成有對不成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A0F8ECD2-2FCB-4472-AF4C-94664CC4A45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答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此解識變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八識生時內因緣種子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力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第八識變似五根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五塵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五識依彼所變根緣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本質塵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雖親不得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要託彼生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本識色塵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上變作五塵相現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以彼五根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所依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▽以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此二種五塵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不託第八所變便無所緣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FC2CFE1D-CF5A-44AB-B9A2-D5CA985C43AC}" type="par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59F7F3B4-27AC-4F2D-8F33-F89F9E899A91}" type="sib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1033484" custLinFactNeighborX="-4209" custLinFactNeighborY="2569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101080" custScaleY="259770" custLinFactY="-17427" custLinFactNeighborX="7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C2B1C468-1B14-4629-84E0-B841DACA517B}" type="presOf" srcId="{C3573D8B-735E-4249-AD1C-8C9DF19861BF}" destId="{0744AB65-54CC-49BA-AE61-72F5B96FE0B2}" srcOrd="0" destOrd="0" presId="urn:microsoft.com/office/officeart/2005/8/layout/list1"/>
    <dgm:cxn modelId="{6210D6C2-E8AC-4271-9490-06E0529EFDA8}" type="presOf" srcId="{38F52831-9056-4BDE-9011-33E37E476329}" destId="{1A89D528-1F4C-44E7-8104-EFB190A8759F}" srcOrd="0" destOrd="0" presId="urn:microsoft.com/office/officeart/2005/8/layout/list1"/>
    <dgm:cxn modelId="{4AA1DD10-13C2-4882-8E95-7374C3E7B9FE}" srcId="{0ACA7907-6499-4230-83C5-11D70D5CE1ED}" destId="{14CD3632-2D37-4827-9E11-BDA57625B1CA}" srcOrd="1" destOrd="0" parTransId="{57118876-A335-477F-A4EB-1042149431A0}" sibTransId="{BC9C134D-8F65-47FE-B6FB-C44EC2DEF9EA}"/>
    <dgm:cxn modelId="{BA2DBDFF-70F1-4373-B70D-15E86A16A23E}" type="presOf" srcId="{14CD3632-2D37-4827-9E11-BDA57625B1CA}" destId="{1A89D528-1F4C-44E7-8104-EFB190A8759F}" srcOrd="0" destOrd="1" presId="urn:microsoft.com/office/officeart/2005/8/layout/list1"/>
    <dgm:cxn modelId="{F19FABBC-B9CC-4F8C-A1B9-920BCE83FB16}" type="presOf" srcId="{A0F8ECD2-2FCB-4472-AF4C-94664CC4A452}" destId="{1A89D528-1F4C-44E7-8104-EFB190A8759F}" srcOrd="0" destOrd="2" presId="urn:microsoft.com/office/officeart/2005/8/layout/list1"/>
    <dgm:cxn modelId="{BA98E688-00D2-4E06-B851-BB1377E278B9}" srcId="{0ACA7907-6499-4230-83C5-11D70D5CE1ED}" destId="{A0F8ECD2-2FCB-4472-AF4C-94664CC4A452}" srcOrd="2" destOrd="0" parTransId="{FC2CFE1D-CF5A-44AB-B9A2-D5CA985C43AC}" sibTransId="{59F7F3B4-27AC-4F2D-8F33-F89F9E899A91}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FC0D7D5D-462B-4654-9020-1ACDA4FEB159}" type="presOf" srcId="{0ACA7907-6499-4230-83C5-11D70D5CE1ED}" destId="{CA278EC9-30F9-4CB5-B65D-D7C4B8BD608A}" srcOrd="1" destOrd="0" presId="urn:microsoft.com/office/officeart/2005/8/layout/list1"/>
    <dgm:cxn modelId="{D0C63F0D-8F51-44F3-AFA9-510436B60159}" type="presOf" srcId="{0ACA7907-6499-4230-83C5-11D70D5CE1ED}" destId="{4FEBB349-F392-4B6B-B67E-090E0B2A018D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18B4252A-9A0A-4C45-B09D-096D80528ABC}" type="presParOf" srcId="{0744AB65-54CC-49BA-AE61-72F5B96FE0B2}" destId="{8C12AD10-B72A-4B6A-873B-03AD9D3DCB64}" srcOrd="0" destOrd="0" presId="urn:microsoft.com/office/officeart/2005/8/layout/list1"/>
    <dgm:cxn modelId="{9F4DD447-9089-4089-BD6D-6BA8F3E90FCE}" type="presParOf" srcId="{8C12AD10-B72A-4B6A-873B-03AD9D3DCB64}" destId="{4FEBB349-F392-4B6B-B67E-090E0B2A018D}" srcOrd="0" destOrd="0" presId="urn:microsoft.com/office/officeart/2005/8/layout/list1"/>
    <dgm:cxn modelId="{66BD94AE-1A55-4F50-AD2D-07813FF65A0A}" type="presParOf" srcId="{8C12AD10-B72A-4B6A-873B-03AD9D3DCB64}" destId="{CA278EC9-30F9-4CB5-B65D-D7C4B8BD608A}" srcOrd="1" destOrd="0" presId="urn:microsoft.com/office/officeart/2005/8/layout/list1"/>
    <dgm:cxn modelId="{CD139194-0F15-495F-9DEB-91C5BB9CD3B8}" type="presParOf" srcId="{0744AB65-54CC-49BA-AE61-72F5B96FE0B2}" destId="{6E5A65EC-FCBA-4B42-A8D8-3C450660CD72}" srcOrd="1" destOrd="0" presId="urn:microsoft.com/office/officeart/2005/8/layout/list1"/>
    <dgm:cxn modelId="{319A0220-06E7-43A1-AB9E-8BB933FE47F0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雖非無色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→而是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識變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識生時內因緣力變似眼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相現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以此相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所依緣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4CD3632-2D37-4827-9E11-BDA57625B1C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破根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境所成有對不成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57118876-A335-477F-A4EB-1042149431A0}" type="par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BC9C134D-8F65-47FE-B6FB-C44EC2DEF9EA}" type="sibTrans" cxnId="{4AA1DD10-13C2-4882-8E95-7374C3E7B9FE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A0F8ECD2-2FCB-4472-AF4C-94664CC4A45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答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▽以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此二種五塵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不託第八所變便無所緣⊙所緣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親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疏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C2CFE1D-CF5A-44AB-B9A2-D5CA985C43AC}" type="par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59F7F3B4-27AC-4F2D-8F33-F89F9E899A91}" type="sib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A9F12D58-33BF-4E36-8FD6-56738A52D45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◎以上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總初申正義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339A998-0E6E-408E-B50B-FABFA9992052}" type="parTrans" cxnId="{612474D7-5057-4E4B-A2D1-F60310836C84}">
      <dgm:prSet/>
      <dgm:spPr/>
      <dgm:t>
        <a:bodyPr/>
        <a:lstStyle/>
        <a:p>
          <a:endParaRPr lang="zh-TW" altLang="en-US"/>
        </a:p>
      </dgm:t>
    </dgm:pt>
    <dgm:pt modelId="{930DFCA6-019B-4B90-86D2-71F8F28405DF}" type="sibTrans" cxnId="{612474D7-5057-4E4B-A2D1-F60310836C84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1033484" custLinFactNeighborX="-4209" custLinFactNeighborY="2569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101080" custScaleY="259770" custLinFactY="-17427" custLinFactNeighborX="7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AA1DD10-13C2-4882-8E95-7374C3E7B9FE}" srcId="{0ACA7907-6499-4230-83C5-11D70D5CE1ED}" destId="{14CD3632-2D37-4827-9E11-BDA57625B1CA}" srcOrd="1" destOrd="0" parTransId="{57118876-A335-477F-A4EB-1042149431A0}" sibTransId="{BC9C134D-8F65-47FE-B6FB-C44EC2DEF9EA}"/>
    <dgm:cxn modelId="{72E54164-43C3-4143-A149-81AF1E22D0F0}" type="presOf" srcId="{0ACA7907-6499-4230-83C5-11D70D5CE1ED}" destId="{4FEBB349-F392-4B6B-B67E-090E0B2A018D}" srcOrd="0" destOrd="0" presId="urn:microsoft.com/office/officeart/2005/8/layout/list1"/>
    <dgm:cxn modelId="{612474D7-5057-4E4B-A2D1-F60310836C84}" srcId="{0ACA7907-6499-4230-83C5-11D70D5CE1ED}" destId="{A9F12D58-33BF-4E36-8FD6-56738A52D452}" srcOrd="3" destOrd="0" parTransId="{8339A998-0E6E-408E-B50B-FABFA9992052}" sibTransId="{930DFCA6-019B-4B90-86D2-71F8F28405DF}"/>
    <dgm:cxn modelId="{BA98E688-00D2-4E06-B851-BB1377E278B9}" srcId="{0ACA7907-6499-4230-83C5-11D70D5CE1ED}" destId="{A0F8ECD2-2FCB-4472-AF4C-94664CC4A452}" srcOrd="2" destOrd="0" parTransId="{FC2CFE1D-CF5A-44AB-B9A2-D5CA985C43AC}" sibTransId="{59F7F3B4-27AC-4F2D-8F33-F89F9E899A91}"/>
    <dgm:cxn modelId="{2317DE6A-D5B6-401A-8886-966C0FAE3E61}" type="presOf" srcId="{C3573D8B-735E-4249-AD1C-8C9DF19861BF}" destId="{0744AB65-54CC-49BA-AE61-72F5B96FE0B2}" srcOrd="0" destOrd="0" presId="urn:microsoft.com/office/officeart/2005/8/layout/list1"/>
    <dgm:cxn modelId="{C6AA6100-589C-4FCC-B3E3-2EDCC03D24E5}" type="presOf" srcId="{38F52831-9056-4BDE-9011-33E37E476329}" destId="{1A89D528-1F4C-44E7-8104-EFB190A8759F}" srcOrd="0" destOrd="0" presId="urn:microsoft.com/office/officeart/2005/8/layout/list1"/>
    <dgm:cxn modelId="{CD0CFBCC-F4EF-418A-B7E7-E28F35425987}" type="presOf" srcId="{0ACA7907-6499-4230-83C5-11D70D5CE1ED}" destId="{CA278EC9-30F9-4CB5-B65D-D7C4B8BD608A}" srcOrd="1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9AF55CEA-DF3D-4278-9D28-F897D71A9F60}" type="presOf" srcId="{14CD3632-2D37-4827-9E11-BDA57625B1CA}" destId="{1A89D528-1F4C-44E7-8104-EFB190A8759F}" srcOrd="0" destOrd="1" presId="urn:microsoft.com/office/officeart/2005/8/layout/list1"/>
    <dgm:cxn modelId="{64416680-3FC2-4A77-BC55-7D489C8125C8}" type="presOf" srcId="{A0F8ECD2-2FCB-4472-AF4C-94664CC4A452}" destId="{1A89D528-1F4C-44E7-8104-EFB190A8759F}" srcOrd="0" destOrd="2" presId="urn:microsoft.com/office/officeart/2005/8/layout/list1"/>
    <dgm:cxn modelId="{72E03FAE-00A4-4DAA-8A31-FF7F318DAB9C}" type="presOf" srcId="{A9F12D58-33BF-4E36-8FD6-56738A52D452}" destId="{1A89D528-1F4C-44E7-8104-EFB190A8759F}" srcOrd="0" destOrd="3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6F48E4F8-DE99-44CF-AAAD-E8B64088FF06}" type="presParOf" srcId="{0744AB65-54CC-49BA-AE61-72F5B96FE0B2}" destId="{8C12AD10-B72A-4B6A-873B-03AD9D3DCB64}" srcOrd="0" destOrd="0" presId="urn:microsoft.com/office/officeart/2005/8/layout/list1"/>
    <dgm:cxn modelId="{08BE103E-1026-4077-9777-E220ED807838}" type="presParOf" srcId="{8C12AD10-B72A-4B6A-873B-03AD9D3DCB64}" destId="{4FEBB349-F392-4B6B-B67E-090E0B2A018D}" srcOrd="0" destOrd="0" presId="urn:microsoft.com/office/officeart/2005/8/layout/list1"/>
    <dgm:cxn modelId="{5813EF65-011C-40AA-BE1A-299B058D65EF}" type="presParOf" srcId="{8C12AD10-B72A-4B6A-873B-03AD9D3DCB64}" destId="{CA278EC9-30F9-4CB5-B65D-D7C4B8BD608A}" srcOrd="1" destOrd="0" presId="urn:microsoft.com/office/officeart/2005/8/layout/list1"/>
    <dgm:cxn modelId="{8196697C-13A2-4EFB-B596-26FD4190A3EF}" type="presParOf" srcId="{0744AB65-54CC-49BA-AE61-72F5B96FE0B2}" destId="{6E5A65EC-FCBA-4B42-A8D8-3C450660CD72}" srcOrd="1" destOrd="0" presId="urn:microsoft.com/office/officeart/2005/8/layout/list1"/>
    <dgm:cxn modelId="{391AC92D-A8E7-4B06-8045-15B8B82DC9C6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根非現量得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以能發識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比知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此但功能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非外所造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A0F8ECD2-2FCB-4472-AF4C-94664CC4A45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答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別破五根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五塵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▽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世間共見現量所得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C2CFE1D-CF5A-44AB-B9A2-D5CA985C43AC}" type="par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59F7F3B4-27AC-4F2D-8F33-F89F9E899A91}" type="sib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563D1642-0478-42F0-881B-C45BBD7F62EE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五根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非現量得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雖第八識緣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如來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現量得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世不共信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餘散心中無現量得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但能發識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比知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有▽此非他心智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凡六識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現量所得◎唯除如來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A93D8A1-17DB-4313-87DF-897C1B83F04B}" type="parTrans" cxnId="{CD793EB6-88DE-4A14-A483-773CB847F3FE}">
      <dgm:prSet/>
      <dgm:spPr/>
      <dgm:t>
        <a:bodyPr/>
        <a:lstStyle/>
        <a:p>
          <a:endParaRPr lang="zh-TW" altLang="en-US"/>
        </a:p>
      </dgm:t>
    </dgm:pt>
    <dgm:pt modelId="{BB687B3E-0B7C-49B0-AB64-E9A425B1A913}" type="sibTrans" cxnId="{CD793EB6-88DE-4A14-A483-773CB847F3FE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1033484" custLinFactNeighborX="-4209" custLinFactNeighborY="2569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101080" custScaleY="259770" custLinFactY="-17427" custLinFactNeighborX="7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A98E688-00D2-4E06-B851-BB1377E278B9}" srcId="{0ACA7907-6499-4230-83C5-11D70D5CE1ED}" destId="{A0F8ECD2-2FCB-4472-AF4C-94664CC4A452}" srcOrd="1" destOrd="0" parTransId="{FC2CFE1D-CF5A-44AB-B9A2-D5CA985C43AC}" sibTransId="{59F7F3B4-27AC-4F2D-8F33-F89F9E899A91}"/>
    <dgm:cxn modelId="{1632FB86-7096-4ABC-B2DF-86E8CF579C27}" type="presOf" srcId="{C3573D8B-735E-4249-AD1C-8C9DF19861BF}" destId="{0744AB65-54CC-49BA-AE61-72F5B96FE0B2}" srcOrd="0" destOrd="0" presId="urn:microsoft.com/office/officeart/2005/8/layout/list1"/>
    <dgm:cxn modelId="{A361D1D9-D74A-4653-813B-88B4B826CB01}" type="presOf" srcId="{38F52831-9056-4BDE-9011-33E37E476329}" destId="{1A89D528-1F4C-44E7-8104-EFB190A8759F}" srcOrd="0" destOrd="0" presId="urn:microsoft.com/office/officeart/2005/8/layout/list1"/>
    <dgm:cxn modelId="{76E0D559-F6F8-47D2-A7EE-16D391B79E52}" type="presOf" srcId="{0ACA7907-6499-4230-83C5-11D70D5CE1ED}" destId="{4FEBB349-F392-4B6B-B67E-090E0B2A018D}" srcOrd="0" destOrd="0" presId="urn:microsoft.com/office/officeart/2005/8/layout/list1"/>
    <dgm:cxn modelId="{D88C528B-727B-4FBC-A323-31DB411912B8}" type="presOf" srcId="{0ACA7907-6499-4230-83C5-11D70D5CE1ED}" destId="{CA278EC9-30F9-4CB5-B65D-D7C4B8BD608A}" srcOrd="1" destOrd="0" presId="urn:microsoft.com/office/officeart/2005/8/layout/list1"/>
    <dgm:cxn modelId="{CD793EB6-88DE-4A14-A483-773CB847F3FE}" srcId="{0ACA7907-6499-4230-83C5-11D70D5CE1ED}" destId="{563D1642-0478-42F0-881B-C45BBD7F62EE}" srcOrd="2" destOrd="0" parTransId="{8A93D8A1-17DB-4313-87DF-897C1B83F04B}" sibTransId="{BB687B3E-0B7C-49B0-AB64-E9A425B1A913}"/>
    <dgm:cxn modelId="{C48C805A-E9D0-4120-BA41-1C51E628D3B5}" type="presOf" srcId="{A0F8ECD2-2FCB-4472-AF4C-94664CC4A452}" destId="{1A89D528-1F4C-44E7-8104-EFB190A8759F}" srcOrd="0" destOrd="1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07F0EA47-5BFD-403C-AE0C-792EC307372A}" type="presOf" srcId="{563D1642-0478-42F0-881B-C45BBD7F62EE}" destId="{1A89D528-1F4C-44E7-8104-EFB190A8759F}" srcOrd="0" destOrd="2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F28ECF4D-BAAD-42FA-86DC-D107B7009775}" type="presParOf" srcId="{0744AB65-54CC-49BA-AE61-72F5B96FE0B2}" destId="{8C12AD10-B72A-4B6A-873B-03AD9D3DCB64}" srcOrd="0" destOrd="0" presId="urn:microsoft.com/office/officeart/2005/8/layout/list1"/>
    <dgm:cxn modelId="{7A118AB9-963C-4415-9455-6EA48A929CC5}" type="presParOf" srcId="{8C12AD10-B72A-4B6A-873B-03AD9D3DCB64}" destId="{4FEBB349-F392-4B6B-B67E-090E0B2A018D}" srcOrd="0" destOrd="0" presId="urn:microsoft.com/office/officeart/2005/8/layout/list1"/>
    <dgm:cxn modelId="{854079C7-AB0E-4DBC-A5D8-6EAA7D33BD0C}" type="presParOf" srcId="{8C12AD10-B72A-4B6A-873B-03AD9D3DCB64}" destId="{CA278EC9-30F9-4CB5-B65D-D7C4B8BD608A}" srcOrd="1" destOrd="0" presId="urn:microsoft.com/office/officeart/2005/8/layout/list1"/>
    <dgm:cxn modelId="{8045EF68-1E15-4A14-9647-EAE11DE0B412}" type="presParOf" srcId="{0744AB65-54CC-49BA-AE61-72F5B96FE0B2}" destId="{6E5A65EC-FCBA-4B42-A8D8-3C450660CD72}" srcOrd="1" destOrd="0" presId="urn:microsoft.com/office/officeart/2005/8/layout/list1"/>
    <dgm:cxn modelId="{542300C7-9319-44A2-826F-97292057195E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E31871-158B-4235-A6FC-6CFE12B5FE5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78B6B9B5-D8D3-4BC9-9D49-C7BFFF2B187B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可見可對色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B340639-749B-4534-A80D-8C4D269E4C4D}" type="parTrans" cxnId="{D96CAFD2-3111-49F9-A69B-DBB3508D2DD7}">
      <dgm:prSet/>
      <dgm:spPr/>
      <dgm:t>
        <a:bodyPr/>
        <a:lstStyle/>
        <a:p>
          <a:endParaRPr lang="zh-TW" altLang="en-US"/>
        </a:p>
      </dgm:t>
    </dgm:pt>
    <dgm:pt modelId="{890A3D72-B9AD-4DAD-9182-B3391CDAE1A3}" type="sibTrans" cxnId="{D96CAFD2-3111-49F9-A69B-DBB3508D2DD7}">
      <dgm:prSet/>
      <dgm:spPr/>
      <dgm:t>
        <a:bodyPr/>
        <a:lstStyle/>
        <a:p>
          <a:endParaRPr lang="zh-TW" altLang="en-US"/>
        </a:p>
      </dgm:t>
    </dgm:pt>
    <dgm:pt modelId="{67C723AA-2627-4E2A-B0B4-925953DD58AA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800" dirty="0"/>
        </a:p>
      </dgm:t>
    </dgm:pt>
    <dgm:pt modelId="{E3C0C2A5-BF91-4D7E-B4AF-C61607C65312}" type="parTrans" cxnId="{3440551D-CC89-4D4B-AE62-FF3124500F10}">
      <dgm:prSet/>
      <dgm:spPr/>
      <dgm:t>
        <a:bodyPr/>
        <a:lstStyle/>
        <a:p>
          <a:endParaRPr lang="zh-TW" altLang="en-US"/>
        </a:p>
      </dgm:t>
    </dgm:pt>
    <dgm:pt modelId="{6749E5A9-C669-4A5A-A947-AFD353C86DEC}" type="sibTrans" cxnId="{3440551D-CC89-4D4B-AE62-FF3124500F10}">
      <dgm:prSet/>
      <dgm:spPr/>
      <dgm:t>
        <a:bodyPr/>
        <a:lstStyle/>
        <a:p>
          <a:endParaRPr lang="zh-TW" altLang="en-US"/>
        </a:p>
      </dgm:t>
    </dgm:pt>
    <dgm:pt modelId="{536C96DE-C32D-4915-87A2-C4361B3EEB26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不可見可對色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A866E0A1-6E01-4906-8871-DF5DB16F8C9A}" type="parTrans" cxnId="{6E42EE89-CFBE-46FE-894B-3A10D8FC6D34}">
      <dgm:prSet/>
      <dgm:spPr/>
      <dgm:t>
        <a:bodyPr/>
        <a:lstStyle/>
        <a:p>
          <a:endParaRPr lang="zh-TW" altLang="en-US"/>
        </a:p>
      </dgm:t>
    </dgm:pt>
    <dgm:pt modelId="{5B6C8030-0B01-4FA2-BC89-789678BF8417}" type="sibTrans" cxnId="{6E42EE89-CFBE-46FE-894B-3A10D8FC6D34}">
      <dgm:prSet/>
      <dgm:spPr/>
      <dgm:t>
        <a:bodyPr/>
        <a:lstStyle/>
        <a:p>
          <a:endParaRPr lang="zh-TW" altLang="en-US"/>
        </a:p>
      </dgm:t>
    </dgm:pt>
    <dgm:pt modelId="{80C64BBA-917F-44DA-B840-1AC53BE4BE0F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聲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香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味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觸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8AF4086-5BB4-4CFC-A1D4-E8E508CF9ECD}" type="parTrans" cxnId="{131F210C-E323-41B0-9B8A-3C9160966625}">
      <dgm:prSet/>
      <dgm:spPr/>
      <dgm:t>
        <a:bodyPr/>
        <a:lstStyle/>
        <a:p>
          <a:endParaRPr lang="zh-TW" altLang="en-US"/>
        </a:p>
      </dgm:t>
    </dgm:pt>
    <dgm:pt modelId="{FE349335-FE65-4E61-843B-9E750FCDDE13}" type="sibTrans" cxnId="{131F210C-E323-41B0-9B8A-3C9160966625}">
      <dgm:prSet/>
      <dgm:spPr/>
      <dgm:t>
        <a:bodyPr/>
        <a:lstStyle/>
        <a:p>
          <a:endParaRPr lang="zh-TW" altLang="en-US"/>
        </a:p>
      </dgm:t>
    </dgm:pt>
    <dgm:pt modelId="{C8100DED-0160-4E3A-BA30-3C71EEB4A84B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endParaRPr lang="zh-TW" altLang="en-US" sz="3800" dirty="0">
            <a:latin typeface="微軟正黑體" pitchFamily="34" charset="-120"/>
            <a:ea typeface="微軟正黑體" pitchFamily="34" charset="-120"/>
          </a:endParaRPr>
        </a:p>
      </dgm:t>
    </dgm:pt>
    <dgm:pt modelId="{1A5307D8-A183-4655-951A-F6C5C738D909}" type="parTrans" cxnId="{98ED9263-0EA2-48B9-95AD-35CEA3E05651}">
      <dgm:prSet/>
      <dgm:spPr/>
      <dgm:t>
        <a:bodyPr/>
        <a:lstStyle/>
        <a:p>
          <a:endParaRPr lang="zh-TW" altLang="en-US"/>
        </a:p>
      </dgm:t>
    </dgm:pt>
    <dgm:pt modelId="{63592C1A-6A49-4C28-A8B9-8A28D166BBD8}" type="sibTrans" cxnId="{98ED9263-0EA2-48B9-95AD-35CEA3E05651}">
      <dgm:prSet/>
      <dgm:spPr/>
      <dgm:t>
        <a:bodyPr/>
        <a:lstStyle/>
        <a:p>
          <a:endParaRPr lang="zh-TW" altLang="en-US"/>
        </a:p>
      </dgm:t>
    </dgm:pt>
    <dgm:pt modelId="{4D09A932-5F8D-4A6C-A158-FB17D6457984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800" dirty="0">
            <a:latin typeface="微軟正黑體" pitchFamily="34" charset="-120"/>
            <a:ea typeface="微軟正黑體" pitchFamily="34" charset="-120"/>
          </a:endParaRPr>
        </a:p>
      </dgm:t>
    </dgm:pt>
    <dgm:pt modelId="{921AB58D-823E-4655-A3B7-17D53C5B9776}" type="parTrans" cxnId="{4FC95AD9-B859-451D-9EDA-1CD80A9F74F2}">
      <dgm:prSet/>
      <dgm:spPr/>
      <dgm:t>
        <a:bodyPr/>
        <a:lstStyle/>
        <a:p>
          <a:endParaRPr lang="zh-TW" altLang="en-US"/>
        </a:p>
      </dgm:t>
    </dgm:pt>
    <dgm:pt modelId="{CA87ADDA-B45D-4463-A26E-9801D1E51207}" type="sibTrans" cxnId="{4FC95AD9-B859-451D-9EDA-1CD80A9F74F2}">
      <dgm:prSet/>
      <dgm:spPr/>
      <dgm:t>
        <a:bodyPr/>
        <a:lstStyle/>
        <a:p>
          <a:endParaRPr lang="zh-TW" altLang="en-US"/>
        </a:p>
      </dgm:t>
    </dgm:pt>
    <dgm:pt modelId="{0BEDF55C-3286-49B9-AE3C-4CFAAAC91016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F825D31-F03A-4C8E-A518-563CA009A8B5}" type="parTrans" cxnId="{EC34FF45-0EF2-4E33-93C5-7DB0AF99372B}">
      <dgm:prSet/>
      <dgm:spPr/>
      <dgm:t>
        <a:bodyPr/>
        <a:lstStyle/>
        <a:p>
          <a:endParaRPr lang="zh-TW" altLang="en-US"/>
        </a:p>
      </dgm:t>
    </dgm:pt>
    <dgm:pt modelId="{D319EBF8-A943-4B6C-99E6-D4BA21B81211}" type="sibTrans" cxnId="{EC34FF45-0EF2-4E33-93C5-7DB0AF99372B}">
      <dgm:prSet/>
      <dgm:spPr/>
      <dgm:t>
        <a:bodyPr/>
        <a:lstStyle/>
        <a:p>
          <a:endParaRPr lang="zh-TW" altLang="en-US"/>
        </a:p>
      </dgm:t>
    </dgm:pt>
    <dgm:pt modelId="{6148DF2A-32F6-4A58-9269-2619C1C12BE6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3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不可見無可對色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77A0A8D-F72D-413C-910B-37E115CB4B6A}" type="parTrans" cxnId="{97BBB124-0479-48E8-AD91-F4791A4FB5D4}">
      <dgm:prSet/>
      <dgm:spPr/>
      <dgm:t>
        <a:bodyPr/>
        <a:lstStyle/>
        <a:p>
          <a:endParaRPr lang="zh-TW" altLang="en-US"/>
        </a:p>
      </dgm:t>
    </dgm:pt>
    <dgm:pt modelId="{228A6DEC-688A-4734-95D7-10885CDF3A99}" type="sibTrans" cxnId="{97BBB124-0479-48E8-AD91-F4791A4FB5D4}">
      <dgm:prSet/>
      <dgm:spPr/>
      <dgm:t>
        <a:bodyPr/>
        <a:lstStyle/>
        <a:p>
          <a:endParaRPr lang="zh-TW" altLang="en-US"/>
        </a:p>
      </dgm:t>
    </dgm:pt>
    <dgm:pt modelId="{610448A2-99D3-425D-9F26-E863C4163339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1A040A23-ABFA-4C5B-BC9B-DC9804906B38}" type="parTrans" cxnId="{BBF1746E-4590-4AFD-B821-FB6F7414F61E}">
      <dgm:prSet/>
      <dgm:spPr/>
      <dgm:t>
        <a:bodyPr/>
        <a:lstStyle/>
        <a:p>
          <a:endParaRPr lang="zh-TW" altLang="en-US"/>
        </a:p>
      </dgm:t>
    </dgm:pt>
    <dgm:pt modelId="{67398C1C-FD71-49E5-A6FB-6381B6539D10}" type="sibTrans" cxnId="{BBF1746E-4590-4AFD-B821-FB6F7414F61E}">
      <dgm:prSet/>
      <dgm:spPr/>
      <dgm:t>
        <a:bodyPr/>
        <a:lstStyle/>
        <a:p>
          <a:endParaRPr lang="zh-TW" altLang="en-US"/>
        </a:p>
      </dgm:t>
    </dgm:pt>
    <dgm:pt modelId="{51A3E48B-5BE8-4E1D-A303-DDAF24F5D44D}" type="pres">
      <dgm:prSet presAssocID="{C5E31871-158B-4235-A6FC-6CFE12B5FE5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1347F170-17A1-427A-9AC4-A5F0791C264B}" type="pres">
      <dgm:prSet presAssocID="{78B6B9B5-D8D3-4BC9-9D49-C7BFFF2B187B}" presName="composite" presStyleCnt="0"/>
      <dgm:spPr/>
    </dgm:pt>
    <dgm:pt modelId="{5811623F-20F0-4A3F-B960-D3635E10D6DA}" type="pres">
      <dgm:prSet presAssocID="{78B6B9B5-D8D3-4BC9-9D49-C7BFFF2B187B}" presName="parTx" presStyleLbl="alignNode1" presStyleIdx="0" presStyleCnt="3" custScaleY="181136" custLinFactNeighborX="7431" custLinFactNeighborY="254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1DE07DF-EA79-47B4-9E75-120A47651470}" type="pres">
      <dgm:prSet presAssocID="{78B6B9B5-D8D3-4BC9-9D49-C7BFFF2B187B}" presName="desTx" presStyleLbl="alignAccFollowNode1" presStyleIdx="0" presStyleCnt="3" custScaleY="89220" custLinFactNeighborX="4911" custLinFactNeighborY="1149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204E901-4FF7-4DAE-B84E-2EBB47CE285B}" type="pres">
      <dgm:prSet presAssocID="{890A3D72-B9AD-4DAD-9182-B3391CDAE1A3}" presName="space" presStyleCnt="0"/>
      <dgm:spPr/>
    </dgm:pt>
    <dgm:pt modelId="{90735580-464F-4749-AA2C-DD8BCA481B09}" type="pres">
      <dgm:prSet presAssocID="{536C96DE-C32D-4915-87A2-C4361B3EEB26}" presName="composite" presStyleCnt="0"/>
      <dgm:spPr/>
    </dgm:pt>
    <dgm:pt modelId="{1F31C5D1-D2AD-43BC-8166-9C4EE4FF3E01}" type="pres">
      <dgm:prSet presAssocID="{536C96DE-C32D-4915-87A2-C4361B3EEB26}" presName="parTx" presStyleLbl="alignNode1" presStyleIdx="1" presStyleCnt="3" custScaleY="168076" custLinFactNeighborX="-3201" custLinFactNeighborY="332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A822268-ED35-4BAF-8D22-16767090B078}" type="pres">
      <dgm:prSet presAssocID="{536C96DE-C32D-4915-87A2-C4361B3EEB26}" presName="desTx" presStyleLbl="alignAccFollowNode1" presStyleIdx="1" presStyleCnt="3" custScaleY="90757" custLinFactNeighborX="-3201" custLinFactNeighborY="993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C096F76-2641-4C86-9094-EDBE1B5D38AA}" type="pres">
      <dgm:prSet presAssocID="{5B6C8030-0B01-4FA2-BC89-789678BF8417}" presName="space" presStyleCnt="0"/>
      <dgm:spPr/>
    </dgm:pt>
    <dgm:pt modelId="{F9EBE50D-6B09-4313-9AD4-BF124BE98E05}" type="pres">
      <dgm:prSet presAssocID="{6148DF2A-32F6-4A58-9269-2619C1C12BE6}" presName="composite" presStyleCnt="0"/>
      <dgm:spPr/>
    </dgm:pt>
    <dgm:pt modelId="{0D385D3C-FD03-48B0-B961-F9DCFE84D72E}" type="pres">
      <dgm:prSet presAssocID="{6148DF2A-32F6-4A58-9269-2619C1C12BE6}" presName="parTx" presStyleLbl="alignNode1" presStyleIdx="2" presStyleCnt="3" custScaleX="113246" custScaleY="178711" custLinFactNeighborX="-12271" custLinFactNeighborY="251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EB819B0-1225-46BB-BA0A-055322AC4D4C}" type="pres">
      <dgm:prSet presAssocID="{6148DF2A-32F6-4A58-9269-2619C1C12BE6}" presName="desTx" presStyleLbl="alignAccFollowNode1" presStyleIdx="2" presStyleCnt="3" custScaleY="84637" custLinFactNeighborX="-12271" custLinFactNeighborY="714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440551D-CC89-4D4B-AE62-FF3124500F10}" srcId="{78B6B9B5-D8D3-4BC9-9D49-C7BFFF2B187B}" destId="{67C723AA-2627-4E2A-B0B4-925953DD58AA}" srcOrd="2" destOrd="0" parTransId="{E3C0C2A5-BF91-4D7E-B4AF-C61607C65312}" sibTransId="{6749E5A9-C669-4A5A-A947-AFD353C86DEC}"/>
    <dgm:cxn modelId="{97687322-120B-49C4-B95C-871986E4CE1C}" type="presOf" srcId="{4D09A932-5F8D-4A6C-A158-FB17D6457984}" destId="{C1DE07DF-EA79-47B4-9E75-120A47651470}" srcOrd="0" destOrd="0" presId="urn:microsoft.com/office/officeart/2005/8/layout/hList1"/>
    <dgm:cxn modelId="{131F210C-E323-41B0-9B8A-3C9160966625}" srcId="{536C96DE-C32D-4915-87A2-C4361B3EEB26}" destId="{80C64BBA-917F-44DA-B840-1AC53BE4BE0F}" srcOrd="1" destOrd="0" parTransId="{C8AF4086-5BB4-4CFC-A1D4-E8E508CF9ECD}" sibTransId="{FE349335-FE65-4E61-843B-9E750FCDDE13}"/>
    <dgm:cxn modelId="{1CECC2E9-4F83-48C4-82BC-5B2D683E7466}" type="presOf" srcId="{0BEDF55C-3286-49B9-AE3C-4CFAAAC91016}" destId="{DA822268-ED35-4BAF-8D22-16767090B078}" srcOrd="0" destOrd="0" presId="urn:microsoft.com/office/officeart/2005/8/layout/hList1"/>
    <dgm:cxn modelId="{98ED9263-0EA2-48B9-95AD-35CEA3E05651}" srcId="{78B6B9B5-D8D3-4BC9-9D49-C7BFFF2B187B}" destId="{C8100DED-0160-4E3A-BA30-3C71EEB4A84B}" srcOrd="1" destOrd="0" parTransId="{1A5307D8-A183-4655-951A-F6C5C738D909}" sibTransId="{63592C1A-6A49-4C28-A8B9-8A28D166BBD8}"/>
    <dgm:cxn modelId="{FA7DC20B-ED26-498F-AA47-B097AADCD479}" type="presOf" srcId="{78B6B9B5-D8D3-4BC9-9D49-C7BFFF2B187B}" destId="{5811623F-20F0-4A3F-B960-D3635E10D6DA}" srcOrd="0" destOrd="0" presId="urn:microsoft.com/office/officeart/2005/8/layout/hList1"/>
    <dgm:cxn modelId="{562DE4A3-0894-4956-B059-3EE65127C334}" type="presOf" srcId="{67C723AA-2627-4E2A-B0B4-925953DD58AA}" destId="{C1DE07DF-EA79-47B4-9E75-120A47651470}" srcOrd="0" destOrd="2" presId="urn:microsoft.com/office/officeart/2005/8/layout/hList1"/>
    <dgm:cxn modelId="{7DBE3060-6550-4D2A-8933-41B1977C129E}" type="presOf" srcId="{C5E31871-158B-4235-A6FC-6CFE12B5FE51}" destId="{51A3E48B-5BE8-4E1D-A303-DDAF24F5D44D}" srcOrd="0" destOrd="0" presId="urn:microsoft.com/office/officeart/2005/8/layout/hList1"/>
    <dgm:cxn modelId="{D96CAFD2-3111-49F9-A69B-DBB3508D2DD7}" srcId="{C5E31871-158B-4235-A6FC-6CFE12B5FE51}" destId="{78B6B9B5-D8D3-4BC9-9D49-C7BFFF2B187B}" srcOrd="0" destOrd="0" parTransId="{4B340639-749B-4534-A80D-8C4D269E4C4D}" sibTransId="{890A3D72-B9AD-4DAD-9182-B3391CDAE1A3}"/>
    <dgm:cxn modelId="{297FD129-7D4F-4ACB-B7B9-260DF02992D0}" type="presOf" srcId="{C8100DED-0160-4E3A-BA30-3C71EEB4A84B}" destId="{C1DE07DF-EA79-47B4-9E75-120A47651470}" srcOrd="0" destOrd="1" presId="urn:microsoft.com/office/officeart/2005/8/layout/hList1"/>
    <dgm:cxn modelId="{C5F6AEBD-8B79-4BA3-A851-2FEA5EC79BD0}" type="presOf" srcId="{6148DF2A-32F6-4A58-9269-2619C1C12BE6}" destId="{0D385D3C-FD03-48B0-B961-F9DCFE84D72E}" srcOrd="0" destOrd="0" presId="urn:microsoft.com/office/officeart/2005/8/layout/hList1"/>
    <dgm:cxn modelId="{EC34FF45-0EF2-4E33-93C5-7DB0AF99372B}" srcId="{536C96DE-C32D-4915-87A2-C4361B3EEB26}" destId="{0BEDF55C-3286-49B9-AE3C-4CFAAAC91016}" srcOrd="0" destOrd="0" parTransId="{CF825D31-F03A-4C8E-A518-563CA009A8B5}" sibTransId="{D319EBF8-A943-4B6C-99E6-D4BA21B81211}"/>
    <dgm:cxn modelId="{F60EBBFF-509A-4D00-AF0C-163A708F2CF9}" type="presOf" srcId="{610448A2-99D3-425D-9F26-E863C4163339}" destId="{BEB819B0-1225-46BB-BA0A-055322AC4D4C}" srcOrd="0" destOrd="0" presId="urn:microsoft.com/office/officeart/2005/8/layout/hList1"/>
    <dgm:cxn modelId="{6E42EE89-CFBE-46FE-894B-3A10D8FC6D34}" srcId="{C5E31871-158B-4235-A6FC-6CFE12B5FE51}" destId="{536C96DE-C32D-4915-87A2-C4361B3EEB26}" srcOrd="1" destOrd="0" parTransId="{A866E0A1-6E01-4906-8871-DF5DB16F8C9A}" sibTransId="{5B6C8030-0B01-4FA2-BC89-789678BF8417}"/>
    <dgm:cxn modelId="{BBF1746E-4590-4AFD-B821-FB6F7414F61E}" srcId="{6148DF2A-32F6-4A58-9269-2619C1C12BE6}" destId="{610448A2-99D3-425D-9F26-E863C4163339}" srcOrd="0" destOrd="0" parTransId="{1A040A23-ABFA-4C5B-BC9B-DC9804906B38}" sibTransId="{67398C1C-FD71-49E5-A6FB-6381B6539D10}"/>
    <dgm:cxn modelId="{87AD2166-6E11-4569-80DC-B44151846E82}" type="presOf" srcId="{536C96DE-C32D-4915-87A2-C4361B3EEB26}" destId="{1F31C5D1-D2AD-43BC-8166-9C4EE4FF3E01}" srcOrd="0" destOrd="0" presId="urn:microsoft.com/office/officeart/2005/8/layout/hList1"/>
    <dgm:cxn modelId="{4FC95AD9-B859-451D-9EDA-1CD80A9F74F2}" srcId="{78B6B9B5-D8D3-4BC9-9D49-C7BFFF2B187B}" destId="{4D09A932-5F8D-4A6C-A158-FB17D6457984}" srcOrd="0" destOrd="0" parTransId="{921AB58D-823E-4655-A3B7-17D53C5B9776}" sibTransId="{CA87ADDA-B45D-4463-A26E-9801D1E51207}"/>
    <dgm:cxn modelId="{260C46DA-0A32-4088-998D-5C52A1B9FCC4}" type="presOf" srcId="{80C64BBA-917F-44DA-B840-1AC53BE4BE0F}" destId="{DA822268-ED35-4BAF-8D22-16767090B078}" srcOrd="0" destOrd="1" presId="urn:microsoft.com/office/officeart/2005/8/layout/hList1"/>
    <dgm:cxn modelId="{97BBB124-0479-48E8-AD91-F4791A4FB5D4}" srcId="{C5E31871-158B-4235-A6FC-6CFE12B5FE51}" destId="{6148DF2A-32F6-4A58-9269-2619C1C12BE6}" srcOrd="2" destOrd="0" parTransId="{477A0A8D-F72D-413C-910B-37E115CB4B6A}" sibTransId="{228A6DEC-688A-4734-95D7-10885CDF3A99}"/>
    <dgm:cxn modelId="{A58825AF-C891-47FC-82D3-1C30409D617A}" type="presParOf" srcId="{51A3E48B-5BE8-4E1D-A303-DDAF24F5D44D}" destId="{1347F170-17A1-427A-9AC4-A5F0791C264B}" srcOrd="0" destOrd="0" presId="urn:microsoft.com/office/officeart/2005/8/layout/hList1"/>
    <dgm:cxn modelId="{3CA71E15-2161-4C70-92E5-3B3E02FCE06D}" type="presParOf" srcId="{1347F170-17A1-427A-9AC4-A5F0791C264B}" destId="{5811623F-20F0-4A3F-B960-D3635E10D6DA}" srcOrd="0" destOrd="0" presId="urn:microsoft.com/office/officeart/2005/8/layout/hList1"/>
    <dgm:cxn modelId="{366D7F38-E3CE-430F-B9D8-D9A47CF38F1C}" type="presParOf" srcId="{1347F170-17A1-427A-9AC4-A5F0791C264B}" destId="{C1DE07DF-EA79-47B4-9E75-120A47651470}" srcOrd="1" destOrd="0" presId="urn:microsoft.com/office/officeart/2005/8/layout/hList1"/>
    <dgm:cxn modelId="{E19FD16E-EB1D-4194-9AB2-AB7EAD8B76F2}" type="presParOf" srcId="{51A3E48B-5BE8-4E1D-A303-DDAF24F5D44D}" destId="{4204E901-4FF7-4DAE-B84E-2EBB47CE285B}" srcOrd="1" destOrd="0" presId="urn:microsoft.com/office/officeart/2005/8/layout/hList1"/>
    <dgm:cxn modelId="{8724034C-44D8-4C21-A732-20ACE25A34C6}" type="presParOf" srcId="{51A3E48B-5BE8-4E1D-A303-DDAF24F5D44D}" destId="{90735580-464F-4749-AA2C-DD8BCA481B09}" srcOrd="2" destOrd="0" presId="urn:microsoft.com/office/officeart/2005/8/layout/hList1"/>
    <dgm:cxn modelId="{3164E6C7-0C18-4CF1-9B04-151E716DBAC5}" type="presParOf" srcId="{90735580-464F-4749-AA2C-DD8BCA481B09}" destId="{1F31C5D1-D2AD-43BC-8166-9C4EE4FF3E01}" srcOrd="0" destOrd="0" presId="urn:microsoft.com/office/officeart/2005/8/layout/hList1"/>
    <dgm:cxn modelId="{714051CF-1807-41C7-9035-DAE6B04C62AF}" type="presParOf" srcId="{90735580-464F-4749-AA2C-DD8BCA481B09}" destId="{DA822268-ED35-4BAF-8D22-16767090B078}" srcOrd="1" destOrd="0" presId="urn:microsoft.com/office/officeart/2005/8/layout/hList1"/>
    <dgm:cxn modelId="{4DE80B3C-C957-4158-8EBE-1C0033D873E7}" type="presParOf" srcId="{51A3E48B-5BE8-4E1D-A303-DDAF24F5D44D}" destId="{2C096F76-2641-4C86-9094-EDBE1B5D38AA}" srcOrd="3" destOrd="0" presId="urn:microsoft.com/office/officeart/2005/8/layout/hList1"/>
    <dgm:cxn modelId="{002BF22C-4BA2-4A06-97E1-1D4C7E8D0F8A}" type="presParOf" srcId="{51A3E48B-5BE8-4E1D-A303-DDAF24F5D44D}" destId="{F9EBE50D-6B09-4313-9AD4-BF124BE98E05}" srcOrd="4" destOrd="0" presId="urn:microsoft.com/office/officeart/2005/8/layout/hList1"/>
    <dgm:cxn modelId="{9EB88661-4E50-44B2-A2B0-FCC1AABD9E08}" type="presParOf" srcId="{F9EBE50D-6B09-4313-9AD4-BF124BE98E05}" destId="{0D385D3C-FD03-48B0-B961-F9DCFE84D72E}" srcOrd="0" destOrd="0" presId="urn:microsoft.com/office/officeart/2005/8/layout/hList1"/>
    <dgm:cxn modelId="{F98D9C6D-99A4-40AB-BB66-6896EFE07184}" type="presParOf" srcId="{F9EBE50D-6B09-4313-9AD4-BF124BE98E05}" destId="{BEB819B0-1225-46BB-BA0A-055322AC4D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根非現量得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以能發識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比知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此但功能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非外所造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A0F8ECD2-2FCB-4472-AF4C-94664CC4A45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答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別破五根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五塵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▽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世間共見現量所得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C2CFE1D-CF5A-44AB-B9A2-D5CA985C43AC}" type="par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59F7F3B4-27AC-4F2D-8F33-F89F9E899A91}" type="sib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563D1642-0478-42F0-881B-C45BBD7F62EE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五根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非現量得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依凡夫六識散心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所不得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第六雖緣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然非現得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A93D8A1-17DB-4313-87DF-897C1B83F04B}" type="parTrans" cxnId="{CD793EB6-88DE-4A14-A483-773CB847F3FE}">
      <dgm:prSet/>
      <dgm:spPr/>
      <dgm:t>
        <a:bodyPr/>
        <a:lstStyle/>
        <a:p>
          <a:endParaRPr lang="zh-TW" altLang="en-US"/>
        </a:p>
      </dgm:t>
    </dgm:pt>
    <dgm:pt modelId="{BB687B3E-0B7C-49B0-AB64-E9A425B1A913}" type="sibTrans" cxnId="{CD793EB6-88DE-4A14-A483-773CB847F3FE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1033484" custLinFactNeighborX="-4209" custLinFactNeighborY="2569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101080" custScaleY="259770" custLinFactY="-17427" custLinFactNeighborX="7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A98E688-00D2-4E06-B851-BB1377E278B9}" srcId="{0ACA7907-6499-4230-83C5-11D70D5CE1ED}" destId="{A0F8ECD2-2FCB-4472-AF4C-94664CC4A452}" srcOrd="1" destOrd="0" parTransId="{FC2CFE1D-CF5A-44AB-B9A2-D5CA985C43AC}" sibTransId="{59F7F3B4-27AC-4F2D-8F33-F89F9E899A91}"/>
    <dgm:cxn modelId="{C0CD1FB0-E1F1-447D-9C75-AC32A230367C}" type="presOf" srcId="{0ACA7907-6499-4230-83C5-11D70D5CE1ED}" destId="{CA278EC9-30F9-4CB5-B65D-D7C4B8BD608A}" srcOrd="1" destOrd="0" presId="urn:microsoft.com/office/officeart/2005/8/layout/list1"/>
    <dgm:cxn modelId="{CD793EB6-88DE-4A14-A483-773CB847F3FE}" srcId="{0ACA7907-6499-4230-83C5-11D70D5CE1ED}" destId="{563D1642-0478-42F0-881B-C45BBD7F62EE}" srcOrd="2" destOrd="0" parTransId="{8A93D8A1-17DB-4313-87DF-897C1B83F04B}" sibTransId="{BB687B3E-0B7C-49B0-AB64-E9A425B1A913}"/>
    <dgm:cxn modelId="{E3E4CDDA-FC08-496A-9C75-07894C475A86}" type="presOf" srcId="{A0F8ECD2-2FCB-4472-AF4C-94664CC4A452}" destId="{1A89D528-1F4C-44E7-8104-EFB190A8759F}" srcOrd="0" destOrd="1" presId="urn:microsoft.com/office/officeart/2005/8/layout/list1"/>
    <dgm:cxn modelId="{EFACE9FA-79F4-4A54-B274-61C40D864626}" type="presOf" srcId="{C3573D8B-735E-4249-AD1C-8C9DF19861BF}" destId="{0744AB65-54CC-49BA-AE61-72F5B96FE0B2}" srcOrd="0" destOrd="0" presId="urn:microsoft.com/office/officeart/2005/8/layout/list1"/>
    <dgm:cxn modelId="{02D1DDFB-0514-42AB-80BB-A70F50A2AF97}" type="presOf" srcId="{0ACA7907-6499-4230-83C5-11D70D5CE1ED}" destId="{4FEBB349-F392-4B6B-B67E-090E0B2A018D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814ABD73-7508-42D9-8DF7-6B5747A5ABCC}" type="presOf" srcId="{38F52831-9056-4BDE-9011-33E37E476329}" destId="{1A89D528-1F4C-44E7-8104-EFB190A8759F}" srcOrd="0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22B497F0-F86F-4181-A5FB-43DD4C0F1F5E}" type="presOf" srcId="{563D1642-0478-42F0-881B-C45BBD7F62EE}" destId="{1A89D528-1F4C-44E7-8104-EFB190A8759F}" srcOrd="0" destOrd="2" presId="urn:microsoft.com/office/officeart/2005/8/layout/list1"/>
    <dgm:cxn modelId="{088B9A45-2A96-414B-BC8D-F263D3713AB5}" type="presParOf" srcId="{0744AB65-54CC-49BA-AE61-72F5B96FE0B2}" destId="{8C12AD10-B72A-4B6A-873B-03AD9D3DCB64}" srcOrd="0" destOrd="0" presId="urn:microsoft.com/office/officeart/2005/8/layout/list1"/>
    <dgm:cxn modelId="{CB76F351-6720-4C4C-AD39-F1D60F65C243}" type="presParOf" srcId="{8C12AD10-B72A-4B6A-873B-03AD9D3DCB64}" destId="{4FEBB349-F392-4B6B-B67E-090E0B2A018D}" srcOrd="0" destOrd="0" presId="urn:microsoft.com/office/officeart/2005/8/layout/list1"/>
    <dgm:cxn modelId="{55364437-95C4-4D59-A85B-806AFB784CFE}" type="presParOf" srcId="{8C12AD10-B72A-4B6A-873B-03AD9D3DCB64}" destId="{CA278EC9-30F9-4CB5-B65D-D7C4B8BD608A}" srcOrd="1" destOrd="0" presId="urn:microsoft.com/office/officeart/2005/8/layout/list1"/>
    <dgm:cxn modelId="{35A9729F-7971-4230-A3C3-0BCF5105B62F}" type="presParOf" srcId="{0744AB65-54CC-49BA-AE61-72F5B96FE0B2}" destId="{6E5A65EC-FCBA-4B42-A8D8-3C450660CD72}" srcOrd="1" destOrd="0" presId="urn:microsoft.com/office/officeart/2005/8/layout/list1"/>
    <dgm:cxn modelId="{FF5D853C-19B8-4958-B92A-932F9B0281CB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根非現量得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以能發識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比知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此但功能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非外所造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A0F8ECD2-2FCB-4472-AF4C-94664CC4A45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答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以能發識比知是有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比知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略有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四種 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因比果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觀現法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引後用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知所引果 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果比因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觀現法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酬前義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知能引因 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3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體比用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觀所成法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知作者</a:t>
          </a:r>
          <a:r>
            <a:rPr lang="en-US" altLang="zh-TW" sz="1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作具差別 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4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用比體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觀作者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等→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知所成法             ◇今論所明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以果知因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」</a:t>
          </a:r>
          <a:r>
            <a:rPr lang="en-US" altLang="zh-TW" sz="1600" dirty="0" smtClean="0">
              <a:latin typeface="Bradley Hand ITC"/>
              <a:ea typeface="微軟正黑體" pitchFamily="34" charset="-120"/>
            </a:rPr>
            <a:t>/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由用比體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」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□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即是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發生五識作用觀用知體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觀芽用比知體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有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C2CFE1D-CF5A-44AB-B9A2-D5CA985C43AC}" type="par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59F7F3B4-27AC-4F2D-8F33-F89F9E899A91}" type="sib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818952" custLinFactY="-73586" custLinFactNeighborX="-202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101080" custScaleY="218639" custLinFactY="-12405" custLinFactNeighborX="6444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5866185-4C74-4D81-8FB3-E27FED4E3E2F}" type="presOf" srcId="{C3573D8B-735E-4249-AD1C-8C9DF19861BF}" destId="{0744AB65-54CC-49BA-AE61-72F5B96FE0B2}" srcOrd="0" destOrd="0" presId="urn:microsoft.com/office/officeart/2005/8/layout/list1"/>
    <dgm:cxn modelId="{BA98E688-00D2-4E06-B851-BB1377E278B9}" srcId="{0ACA7907-6499-4230-83C5-11D70D5CE1ED}" destId="{A0F8ECD2-2FCB-4472-AF4C-94664CC4A452}" srcOrd="1" destOrd="0" parTransId="{FC2CFE1D-CF5A-44AB-B9A2-D5CA985C43AC}" sibTransId="{59F7F3B4-27AC-4F2D-8F33-F89F9E899A91}"/>
    <dgm:cxn modelId="{7D3C1F34-C7CD-44A5-BFC6-2AB212E2A889}" type="presOf" srcId="{0ACA7907-6499-4230-83C5-11D70D5CE1ED}" destId="{4FEBB349-F392-4B6B-B67E-090E0B2A018D}" srcOrd="0" destOrd="0" presId="urn:microsoft.com/office/officeart/2005/8/layout/list1"/>
    <dgm:cxn modelId="{1933261A-48EA-41EC-9688-3D534E335C1B}" type="presOf" srcId="{0ACA7907-6499-4230-83C5-11D70D5CE1ED}" destId="{CA278EC9-30F9-4CB5-B65D-D7C4B8BD608A}" srcOrd="1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11CAEEE3-255C-4BD3-9CBE-3F43B768DCE4}" type="presOf" srcId="{A0F8ECD2-2FCB-4472-AF4C-94664CC4A452}" destId="{1A89D528-1F4C-44E7-8104-EFB190A8759F}" srcOrd="0" destOrd="1" presId="urn:microsoft.com/office/officeart/2005/8/layout/list1"/>
    <dgm:cxn modelId="{266BED20-3048-4319-99E1-3ABE33BFB3AC}" type="presOf" srcId="{38F52831-9056-4BDE-9011-33E37E476329}" destId="{1A89D528-1F4C-44E7-8104-EFB190A8759F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2096305F-0C2A-4098-9561-DD823DD4B81F}" type="presParOf" srcId="{0744AB65-54CC-49BA-AE61-72F5B96FE0B2}" destId="{8C12AD10-B72A-4B6A-873B-03AD9D3DCB64}" srcOrd="0" destOrd="0" presId="urn:microsoft.com/office/officeart/2005/8/layout/list1"/>
    <dgm:cxn modelId="{D0A2D595-FB3A-4B9B-9239-BE7E20835A00}" type="presParOf" srcId="{8C12AD10-B72A-4B6A-873B-03AD9D3DCB64}" destId="{4FEBB349-F392-4B6B-B67E-090E0B2A018D}" srcOrd="0" destOrd="0" presId="urn:microsoft.com/office/officeart/2005/8/layout/list1"/>
    <dgm:cxn modelId="{DBC8BBDA-48CE-4C74-B0BA-0362BACE0833}" type="presParOf" srcId="{8C12AD10-B72A-4B6A-873B-03AD9D3DCB64}" destId="{CA278EC9-30F9-4CB5-B65D-D7C4B8BD608A}" srcOrd="1" destOrd="0" presId="urn:microsoft.com/office/officeart/2005/8/layout/list1"/>
    <dgm:cxn modelId="{B9188D1F-05BF-4CD6-A56A-06AC55FA7FD2}" type="presParOf" srcId="{0744AB65-54CC-49BA-AE61-72F5B96FE0B2}" destId="{6E5A65EC-FCBA-4B42-A8D8-3C450660CD72}" srcOrd="1" destOrd="0" presId="urn:microsoft.com/office/officeart/2005/8/layout/list1"/>
    <dgm:cxn modelId="{DE4AD6EE-A24F-4AB8-AAE5-38128C6F7566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外有對色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理既不成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應但是內識變現發眼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所依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生眼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A0F8ECD2-2FCB-4472-AF4C-94664CC4A45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薩婆多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五塵離識皆有實體               經部師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實極微成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五塵體假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C2CFE1D-CF5A-44AB-B9A2-D5CA985C43AC}" type="par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59F7F3B4-27AC-4F2D-8F33-F89F9E899A91}" type="sib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8EC57F0C-B634-4BFD-870D-1B00DCA23A08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Bradley Hand ITC"/>
              <a:ea typeface="微軟正黑體" pitchFamily="34" charset="-120"/>
            </a:rPr>
            <a:t>大乘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有以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過去五識相分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五塵</a:t>
          </a:r>
          <a:r>
            <a:rPr lang="en-US" altLang="zh-TW" sz="1800" dirty="0" smtClean="0">
              <a:latin typeface="Bradley Hand ITC"/>
              <a:ea typeface="微軟正黑體" pitchFamily="34" charset="-120"/>
            </a:rPr>
            <a:t>(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境</a:t>
          </a:r>
          <a:r>
            <a:rPr lang="en-US" altLang="zh-TW" sz="1800" dirty="0" smtClean="0">
              <a:latin typeface="Bradley Hand ITC"/>
              <a:ea typeface="微軟正黑體" pitchFamily="34" charset="-120"/>
            </a:rPr>
            <a:t>)</a:t>
          </a:r>
          <a:r>
            <a:rPr lang="en-US" altLang="zh-TW" sz="20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2000" dirty="0" smtClean="0">
              <a:latin typeface="Arial Narrow" pitchFamily="34" charset="0"/>
              <a:ea typeface="微軟正黑體" pitchFamily="34" charset="-120"/>
            </a:rPr>
            <a:t>       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有以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現在大種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所造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五塵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(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然有假</a:t>
          </a:r>
          <a:r>
            <a:rPr lang="en-US" altLang="zh-TW" sz="20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實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色</a:t>
          </a:r>
          <a:r>
            <a:rPr lang="zh-TW" altLang="en-US" sz="2400" dirty="0" smtClean="0">
              <a:latin typeface="Bradley Hand ITC"/>
              <a:ea typeface="微軟正黑體" pitchFamily="34" charset="-120"/>
            </a:rPr>
            <a:t>中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四顯色實</a:t>
          </a:r>
          <a:r>
            <a:rPr lang="en-US" altLang="zh-TW" sz="1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餘色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皆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假</a:t>
          </a:r>
          <a:r>
            <a:rPr lang="en-US" altLang="zh-TW" sz="32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響聲假</a:t>
          </a:r>
          <a:r>
            <a:rPr lang="en-US" altLang="zh-TW" sz="1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餘聲實</a:t>
          </a:r>
          <a:r>
            <a:rPr lang="en-US" altLang="zh-TW" sz="32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觸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中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所造假</a:t>
          </a:r>
          <a:r>
            <a:rPr lang="en-US" altLang="zh-TW" sz="18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四大實</a:t>
          </a:r>
          <a:r>
            <a:rPr lang="en-US" altLang="zh-TW" sz="32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不見香味通假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之言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)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686F2AB0-E540-42CF-9D9D-A4C46D994ED4}" type="parTrans" cxnId="{18978B50-48F6-42DC-823C-013F7323F452}">
      <dgm:prSet/>
      <dgm:spPr/>
      <dgm:t>
        <a:bodyPr/>
        <a:lstStyle/>
        <a:p>
          <a:endParaRPr lang="zh-TW" altLang="en-US"/>
        </a:p>
      </dgm:t>
    </dgm:pt>
    <dgm:pt modelId="{F7D4D9B6-0A71-49AE-8E62-D01F4A1AE18A}" type="sibTrans" cxnId="{18978B50-48F6-42DC-823C-013F7323F452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918330" custLinFactNeighborX="-13930" custLinFactNeighborY="-64399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3001" custScaleY="194010" custLinFactY="-20257" custLinFactNeighborX="6326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A98E688-00D2-4E06-B851-BB1377E278B9}" srcId="{0ACA7907-6499-4230-83C5-11D70D5CE1ED}" destId="{A0F8ECD2-2FCB-4472-AF4C-94664CC4A452}" srcOrd="1" destOrd="0" parTransId="{FC2CFE1D-CF5A-44AB-B9A2-D5CA985C43AC}" sibTransId="{59F7F3B4-27AC-4F2D-8F33-F89F9E899A91}"/>
    <dgm:cxn modelId="{A343772D-9300-4291-99BF-C4857BF2A031}" type="presOf" srcId="{38F52831-9056-4BDE-9011-33E37E476329}" destId="{1A89D528-1F4C-44E7-8104-EFB190A8759F}" srcOrd="0" destOrd="0" presId="urn:microsoft.com/office/officeart/2005/8/layout/list1"/>
    <dgm:cxn modelId="{73485356-7F29-4CB7-9BE3-156A270ADC9C}" type="presOf" srcId="{0ACA7907-6499-4230-83C5-11D70D5CE1ED}" destId="{4FEBB349-F392-4B6B-B67E-090E0B2A018D}" srcOrd="0" destOrd="0" presId="urn:microsoft.com/office/officeart/2005/8/layout/list1"/>
    <dgm:cxn modelId="{C4E0EEE2-DB4E-4DDA-ADB2-843ACFE05F07}" type="presOf" srcId="{0ACA7907-6499-4230-83C5-11D70D5CE1ED}" destId="{CA278EC9-30F9-4CB5-B65D-D7C4B8BD608A}" srcOrd="1" destOrd="0" presId="urn:microsoft.com/office/officeart/2005/8/layout/list1"/>
    <dgm:cxn modelId="{E6965510-6C7C-4534-B21B-A381B05797E6}" type="presOf" srcId="{A0F8ECD2-2FCB-4472-AF4C-94664CC4A452}" destId="{1A89D528-1F4C-44E7-8104-EFB190A8759F}" srcOrd="0" destOrd="1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998358B1-A52A-4688-AB11-7F2D46DF04E9}" type="presOf" srcId="{8EC57F0C-B634-4BFD-870D-1B00DCA23A08}" destId="{1A89D528-1F4C-44E7-8104-EFB190A8759F}" srcOrd="0" destOrd="2" presId="urn:microsoft.com/office/officeart/2005/8/layout/list1"/>
    <dgm:cxn modelId="{F5AD3578-1A1E-4E30-B2F8-0FCCE009F20A}" type="presOf" srcId="{C3573D8B-735E-4249-AD1C-8C9DF19861BF}" destId="{0744AB65-54CC-49BA-AE61-72F5B96FE0B2}" srcOrd="0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18978B50-48F6-42DC-823C-013F7323F452}" srcId="{0ACA7907-6499-4230-83C5-11D70D5CE1ED}" destId="{8EC57F0C-B634-4BFD-870D-1B00DCA23A08}" srcOrd="2" destOrd="0" parTransId="{686F2AB0-E540-42CF-9D9D-A4C46D994ED4}" sibTransId="{F7D4D9B6-0A71-49AE-8E62-D01F4A1AE18A}"/>
    <dgm:cxn modelId="{88F57325-2D46-423E-A3A3-FA501B5281BD}" type="presParOf" srcId="{0744AB65-54CC-49BA-AE61-72F5B96FE0B2}" destId="{8C12AD10-B72A-4B6A-873B-03AD9D3DCB64}" srcOrd="0" destOrd="0" presId="urn:microsoft.com/office/officeart/2005/8/layout/list1"/>
    <dgm:cxn modelId="{A145D9D7-59D3-4F29-9CE3-8351FAA64320}" type="presParOf" srcId="{8C12AD10-B72A-4B6A-873B-03AD9D3DCB64}" destId="{4FEBB349-F392-4B6B-B67E-090E0B2A018D}" srcOrd="0" destOrd="0" presId="urn:microsoft.com/office/officeart/2005/8/layout/list1"/>
    <dgm:cxn modelId="{DBAA34E1-8488-4AF8-AF7E-FDB07BE90C51}" type="presParOf" srcId="{8C12AD10-B72A-4B6A-873B-03AD9D3DCB64}" destId="{CA278EC9-30F9-4CB5-B65D-D7C4B8BD608A}" srcOrd="1" destOrd="0" presId="urn:microsoft.com/office/officeart/2005/8/layout/list1"/>
    <dgm:cxn modelId="{F2260FB2-B5CE-4E76-95A4-366C6A82DE63}" type="presParOf" srcId="{0744AB65-54CC-49BA-AE61-72F5B96FE0B2}" destId="{6E5A65EC-FCBA-4B42-A8D8-3C450660CD72}" srcOrd="1" destOrd="0" presId="urn:microsoft.com/office/officeart/2005/8/layout/list1"/>
    <dgm:cxn modelId="{4522B316-3F33-402D-B6F3-6D9A38ADCAD7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外有對色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理既不成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應但是內識變現發眼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所依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生眼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A0F8ECD2-2FCB-4472-AF4C-94664CC4A45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薩婆多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五塵離識皆有實體               經部師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實極微成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五塵體假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C2CFE1D-CF5A-44AB-B9A2-D5CA985C43AC}" type="par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59F7F3B4-27AC-4F2D-8F33-F89F9E899A91}" type="sibTrans" cxnId="{BA98E688-00D2-4E06-B851-BB1377E278B9}">
      <dgm:prSet/>
      <dgm:spPr/>
      <dgm:t>
        <a:bodyPr/>
        <a:lstStyle/>
        <a:p>
          <a:endParaRPr lang="zh-TW" altLang="en-US"/>
        </a:p>
      </dgm:t>
    </dgm:pt>
    <dgm:pt modelId="{704A16DA-F562-4412-A90D-51716763D99E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Bradley Hand ITC"/>
              <a:ea typeface="微軟正黑體" pitchFamily="34" charset="-120"/>
            </a:rPr>
            <a:t>心外有對色前已遮破                          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此諸根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但是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內識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所變現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E2A18C1A-13EF-4C01-B5F6-5D690416B40F}" type="parTrans" cxnId="{51F214CC-66EE-45C6-A1FB-3D7D69968C9C}">
      <dgm:prSet/>
      <dgm:spPr/>
      <dgm:t>
        <a:bodyPr/>
        <a:lstStyle/>
        <a:p>
          <a:endParaRPr lang="zh-TW" altLang="en-US"/>
        </a:p>
      </dgm:t>
    </dgm:pt>
    <dgm:pt modelId="{7E34D4C4-C7B8-41A9-BD02-33BCC426B74D}" type="sibTrans" cxnId="{51F214CC-66EE-45C6-A1FB-3D7D69968C9C}">
      <dgm:prSet/>
      <dgm:spPr/>
      <dgm:t>
        <a:bodyPr/>
        <a:lstStyle/>
        <a:p>
          <a:endParaRPr lang="zh-TW" altLang="en-US"/>
        </a:p>
      </dgm:t>
    </dgm:pt>
    <dgm:pt modelId="{6D544B86-A7FC-4C8A-A89F-51F759EA46C4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0883238-D3F3-4FA1-BA22-E478CB9F1512}" type="parTrans" cxnId="{FB39EADA-292A-4933-9615-963B5F5A93AB}">
      <dgm:prSet/>
      <dgm:spPr/>
      <dgm:t>
        <a:bodyPr/>
        <a:lstStyle/>
        <a:p>
          <a:endParaRPr lang="zh-TW" altLang="en-US"/>
        </a:p>
      </dgm:t>
    </dgm:pt>
    <dgm:pt modelId="{1185884F-BE88-43FC-8569-F26667E87939}" type="sibTrans" cxnId="{FB39EADA-292A-4933-9615-963B5F5A93AB}">
      <dgm:prSet/>
      <dgm:spPr/>
      <dgm:t>
        <a:bodyPr/>
        <a:lstStyle/>
        <a:p>
          <a:endParaRPr lang="zh-TW" altLang="en-US"/>
        </a:p>
      </dgm:t>
    </dgm:pt>
    <dgm:pt modelId="{F7DC5179-CA34-42E1-8D1E-D3972C1D8E3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論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明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五根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但是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內識變現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下自明五塵境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                                                      □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有對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」言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內識變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義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該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2E05A9F1-E8CC-484D-8284-3C39B993D467}" type="par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DCCBAF46-4DF9-4F3B-AD8C-FCD16AA2CB6A}" type="sib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918330" custLinFactNeighborX="-13930" custLinFactNeighborY="-64399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3001" custScaleY="194010" custLinFactY="-7991" custLinFactNeighborX="6326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11E85C1-9744-4D7B-AFED-65D75E6DF45B}" type="presOf" srcId="{38F52831-9056-4BDE-9011-33E37E476329}" destId="{1A89D528-1F4C-44E7-8104-EFB190A8759F}" srcOrd="0" destOrd="0" presId="urn:microsoft.com/office/officeart/2005/8/layout/list1"/>
    <dgm:cxn modelId="{FB39EADA-292A-4933-9615-963B5F5A93AB}" srcId="{0ACA7907-6499-4230-83C5-11D70D5CE1ED}" destId="{6D544B86-A7FC-4C8A-A89F-51F759EA46C4}" srcOrd="4" destOrd="0" parTransId="{F0883238-D3F3-4FA1-BA22-E478CB9F1512}" sibTransId="{1185884F-BE88-43FC-8569-F26667E87939}"/>
    <dgm:cxn modelId="{A18E26A0-323C-40F7-B3DF-3385162B9121}" type="presOf" srcId="{A0F8ECD2-2FCB-4472-AF4C-94664CC4A452}" destId="{1A89D528-1F4C-44E7-8104-EFB190A8759F}" srcOrd="0" destOrd="1" presId="urn:microsoft.com/office/officeart/2005/8/layout/list1"/>
    <dgm:cxn modelId="{4B278315-A844-4FC1-AF16-680C85957711}" type="presOf" srcId="{C3573D8B-735E-4249-AD1C-8C9DF19861BF}" destId="{0744AB65-54CC-49BA-AE61-72F5B96FE0B2}" srcOrd="0" destOrd="0" presId="urn:microsoft.com/office/officeart/2005/8/layout/list1"/>
    <dgm:cxn modelId="{51F214CC-66EE-45C6-A1FB-3D7D69968C9C}" srcId="{0ACA7907-6499-4230-83C5-11D70D5CE1ED}" destId="{704A16DA-F562-4412-A90D-51716763D99E}" srcOrd="2" destOrd="0" parTransId="{E2A18C1A-13EF-4C01-B5F6-5D690416B40F}" sibTransId="{7E34D4C4-C7B8-41A9-BD02-33BCC426B74D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BA98E688-00D2-4E06-B851-BB1377E278B9}" srcId="{0ACA7907-6499-4230-83C5-11D70D5CE1ED}" destId="{A0F8ECD2-2FCB-4472-AF4C-94664CC4A452}" srcOrd="1" destOrd="0" parTransId="{FC2CFE1D-CF5A-44AB-B9A2-D5CA985C43AC}" sibTransId="{59F7F3B4-27AC-4F2D-8F33-F89F9E899A91}"/>
    <dgm:cxn modelId="{72D21679-637C-4EA3-B53D-10AAED89939D}" type="presOf" srcId="{F7DC5179-CA34-42E1-8D1E-D3972C1D8E31}" destId="{1A89D528-1F4C-44E7-8104-EFB190A8759F}" srcOrd="0" destOrd="3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223755F3-D133-48AF-8946-9594508CDB35}" type="presOf" srcId="{0ACA7907-6499-4230-83C5-11D70D5CE1ED}" destId="{4FEBB349-F392-4B6B-B67E-090E0B2A018D}" srcOrd="0" destOrd="0" presId="urn:microsoft.com/office/officeart/2005/8/layout/list1"/>
    <dgm:cxn modelId="{7E20AA8E-5E31-45D2-A0F5-E62E8620C8AD}" type="presOf" srcId="{6D544B86-A7FC-4C8A-A89F-51F759EA46C4}" destId="{1A89D528-1F4C-44E7-8104-EFB190A8759F}" srcOrd="0" destOrd="4" presId="urn:microsoft.com/office/officeart/2005/8/layout/list1"/>
    <dgm:cxn modelId="{C92A6408-5F5C-45B9-8D07-FAD945F1F6CA}" srcId="{0ACA7907-6499-4230-83C5-11D70D5CE1ED}" destId="{F7DC5179-CA34-42E1-8D1E-D3972C1D8E31}" srcOrd="3" destOrd="0" parTransId="{2E05A9F1-E8CC-484D-8284-3C39B993D467}" sibTransId="{DCCBAF46-4DF9-4F3B-AD8C-FCD16AA2CB6A}"/>
    <dgm:cxn modelId="{706D82FD-E523-4054-8C53-982A5BB451A4}" type="presOf" srcId="{704A16DA-F562-4412-A90D-51716763D99E}" destId="{1A89D528-1F4C-44E7-8104-EFB190A8759F}" srcOrd="0" destOrd="2" presId="urn:microsoft.com/office/officeart/2005/8/layout/list1"/>
    <dgm:cxn modelId="{BC2F578D-3159-4590-8919-73E42856665D}" type="presOf" srcId="{0ACA7907-6499-4230-83C5-11D70D5CE1ED}" destId="{CA278EC9-30F9-4CB5-B65D-D7C4B8BD608A}" srcOrd="1" destOrd="0" presId="urn:microsoft.com/office/officeart/2005/8/layout/list1"/>
    <dgm:cxn modelId="{E82A77D3-5F3D-49C7-A507-9DC4C2F56ADE}" type="presParOf" srcId="{0744AB65-54CC-49BA-AE61-72F5B96FE0B2}" destId="{8C12AD10-B72A-4B6A-873B-03AD9D3DCB64}" srcOrd="0" destOrd="0" presId="urn:microsoft.com/office/officeart/2005/8/layout/list1"/>
    <dgm:cxn modelId="{0EDAE55D-F1F5-4ABE-99B3-08A530295199}" type="presParOf" srcId="{8C12AD10-B72A-4B6A-873B-03AD9D3DCB64}" destId="{4FEBB349-F392-4B6B-B67E-090E0B2A018D}" srcOrd="0" destOrd="0" presId="urn:microsoft.com/office/officeart/2005/8/layout/list1"/>
    <dgm:cxn modelId="{87E67D87-3884-4D7D-AAFB-794A50240047}" type="presParOf" srcId="{8C12AD10-B72A-4B6A-873B-03AD9D3DCB64}" destId="{CA278EC9-30F9-4CB5-B65D-D7C4B8BD608A}" srcOrd="1" destOrd="0" presId="urn:microsoft.com/office/officeart/2005/8/layout/list1"/>
    <dgm:cxn modelId="{3AE4F679-23C0-48A7-AB8E-425D2807DF53}" type="presParOf" srcId="{0744AB65-54CC-49BA-AE61-72F5B96FE0B2}" destId="{6E5A65EC-FCBA-4B42-A8D8-3C450660CD72}" srcOrd="1" destOrd="0" presId="urn:microsoft.com/office/officeart/2005/8/layout/list1"/>
    <dgm:cxn modelId="{463BD505-EB2B-4DE0-A98E-5F88EF52BC43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外有對色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理既不成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應但是內識變現發眼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所依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生眼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704A16DA-F562-4412-A90D-51716763D99E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Bradley Hand ITC"/>
              <a:ea typeface="微軟正黑體" pitchFamily="34" charset="-120"/>
            </a:rPr>
            <a:t>心外有對色前已遮破                          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此諸根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但是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內識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所變現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E2A18C1A-13EF-4C01-B5F6-5D690416B40F}" type="parTrans" cxnId="{51F214CC-66EE-45C6-A1FB-3D7D69968C9C}">
      <dgm:prSet/>
      <dgm:spPr/>
      <dgm:t>
        <a:bodyPr/>
        <a:lstStyle/>
        <a:p>
          <a:endParaRPr lang="zh-TW" altLang="en-US"/>
        </a:p>
      </dgm:t>
    </dgm:pt>
    <dgm:pt modelId="{7E34D4C4-C7B8-41A9-BD02-33BCC426B74D}" type="sibTrans" cxnId="{51F214CC-66EE-45C6-A1FB-3D7D69968C9C}">
      <dgm:prSet/>
      <dgm:spPr/>
      <dgm:t>
        <a:bodyPr/>
        <a:lstStyle/>
        <a:p>
          <a:endParaRPr lang="zh-TW" altLang="en-US"/>
        </a:p>
      </dgm:t>
    </dgm:pt>
    <dgm:pt modelId="{6D544B86-A7FC-4C8A-A89F-51F759EA46C4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0883238-D3F3-4FA1-BA22-E478CB9F1512}" type="parTrans" cxnId="{FB39EADA-292A-4933-9615-963B5F5A93AB}">
      <dgm:prSet/>
      <dgm:spPr/>
      <dgm:t>
        <a:bodyPr/>
        <a:lstStyle/>
        <a:p>
          <a:endParaRPr lang="zh-TW" altLang="en-US"/>
        </a:p>
      </dgm:t>
    </dgm:pt>
    <dgm:pt modelId="{1185884F-BE88-43FC-8569-F26667E87939}" type="sibTrans" cxnId="{FB39EADA-292A-4933-9615-963B5F5A93AB}">
      <dgm:prSet/>
      <dgm:spPr/>
      <dgm:t>
        <a:bodyPr/>
        <a:lstStyle/>
        <a:p>
          <a:endParaRPr lang="zh-TW" altLang="en-US"/>
        </a:p>
      </dgm:t>
    </dgm:pt>
    <dgm:pt modelId="{F7DC5179-CA34-42E1-8D1E-D3972C1D8E3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論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明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五根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但是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內識變現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下自明五塵境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                                                      □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有對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」言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內識變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義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該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2E05A9F1-E8CC-484D-8284-3C39B993D467}" type="par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DCCBAF46-4DF9-4F3B-AD8C-FCD16AA2CB6A}" type="sib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918330" custLinFactNeighborX="-13930" custLinFactNeighborY="-64399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3001" custScaleY="194010" custLinFactY="-33940" custLinFactNeighborX="4057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1F214CC-66EE-45C6-A1FB-3D7D69968C9C}" srcId="{0ACA7907-6499-4230-83C5-11D70D5CE1ED}" destId="{704A16DA-F562-4412-A90D-51716763D99E}" srcOrd="1" destOrd="0" parTransId="{E2A18C1A-13EF-4C01-B5F6-5D690416B40F}" sibTransId="{7E34D4C4-C7B8-41A9-BD02-33BCC426B74D}"/>
    <dgm:cxn modelId="{9796CE95-5B80-4736-A614-21D963A354A9}" type="presOf" srcId="{6D544B86-A7FC-4C8A-A89F-51F759EA46C4}" destId="{1A89D528-1F4C-44E7-8104-EFB190A8759F}" srcOrd="0" destOrd="3" presId="urn:microsoft.com/office/officeart/2005/8/layout/list1"/>
    <dgm:cxn modelId="{FB39EADA-292A-4933-9615-963B5F5A93AB}" srcId="{0ACA7907-6499-4230-83C5-11D70D5CE1ED}" destId="{6D544B86-A7FC-4C8A-A89F-51F759EA46C4}" srcOrd="3" destOrd="0" parTransId="{F0883238-D3F3-4FA1-BA22-E478CB9F1512}" sibTransId="{1185884F-BE88-43FC-8569-F26667E87939}"/>
    <dgm:cxn modelId="{5EA7C1E7-3C83-4120-BE25-40C608457467}" type="presOf" srcId="{0ACA7907-6499-4230-83C5-11D70D5CE1ED}" destId="{4FEBB349-F392-4B6B-B67E-090E0B2A018D}" srcOrd="0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69733424-B0F3-48C7-BED0-65AAC5EF0B75}" type="presOf" srcId="{C3573D8B-735E-4249-AD1C-8C9DF19861BF}" destId="{0744AB65-54CC-49BA-AE61-72F5B96FE0B2}" srcOrd="0" destOrd="0" presId="urn:microsoft.com/office/officeart/2005/8/layout/list1"/>
    <dgm:cxn modelId="{C92A6408-5F5C-45B9-8D07-FAD945F1F6CA}" srcId="{0ACA7907-6499-4230-83C5-11D70D5CE1ED}" destId="{F7DC5179-CA34-42E1-8D1E-D3972C1D8E31}" srcOrd="2" destOrd="0" parTransId="{2E05A9F1-E8CC-484D-8284-3C39B993D467}" sibTransId="{DCCBAF46-4DF9-4F3B-AD8C-FCD16AA2CB6A}"/>
    <dgm:cxn modelId="{4A9CD8A2-CDFD-4B21-8022-806334865D51}" type="presOf" srcId="{F7DC5179-CA34-42E1-8D1E-D3972C1D8E31}" destId="{1A89D528-1F4C-44E7-8104-EFB190A8759F}" srcOrd="0" destOrd="2" presId="urn:microsoft.com/office/officeart/2005/8/layout/list1"/>
    <dgm:cxn modelId="{494702A5-05CD-4F83-AD24-6D0BEAA27029}" type="presOf" srcId="{38F52831-9056-4BDE-9011-33E37E476329}" destId="{1A89D528-1F4C-44E7-8104-EFB190A8759F}" srcOrd="0" destOrd="0" presId="urn:microsoft.com/office/officeart/2005/8/layout/list1"/>
    <dgm:cxn modelId="{03FBA20D-0195-4458-961F-EF25BDC7BB76}" type="presOf" srcId="{0ACA7907-6499-4230-83C5-11D70D5CE1ED}" destId="{CA278EC9-30F9-4CB5-B65D-D7C4B8BD608A}" srcOrd="1" destOrd="0" presId="urn:microsoft.com/office/officeart/2005/8/layout/list1"/>
    <dgm:cxn modelId="{45698A13-8148-4886-83EB-2799F330ACF5}" type="presOf" srcId="{704A16DA-F562-4412-A90D-51716763D99E}" destId="{1A89D528-1F4C-44E7-8104-EFB190A8759F}" srcOrd="0" destOrd="1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4AD63819-837A-4DEB-8A47-A7912EEE1B9B}" type="presParOf" srcId="{0744AB65-54CC-49BA-AE61-72F5B96FE0B2}" destId="{8C12AD10-B72A-4B6A-873B-03AD9D3DCB64}" srcOrd="0" destOrd="0" presId="urn:microsoft.com/office/officeart/2005/8/layout/list1"/>
    <dgm:cxn modelId="{4E78C791-80EF-41DD-A6CB-CADB3679AE63}" type="presParOf" srcId="{8C12AD10-B72A-4B6A-873B-03AD9D3DCB64}" destId="{4FEBB349-F392-4B6B-B67E-090E0B2A018D}" srcOrd="0" destOrd="0" presId="urn:microsoft.com/office/officeart/2005/8/layout/list1"/>
    <dgm:cxn modelId="{C30DF31A-2254-4855-81FB-902683D6AB4B}" type="presParOf" srcId="{8C12AD10-B72A-4B6A-873B-03AD9D3DCB64}" destId="{CA278EC9-30F9-4CB5-B65D-D7C4B8BD608A}" srcOrd="1" destOrd="0" presId="urn:microsoft.com/office/officeart/2005/8/layout/list1"/>
    <dgm:cxn modelId="{56C3BB13-B34E-4A1E-8F33-954725EFB857}" type="presParOf" srcId="{0744AB65-54CC-49BA-AE61-72F5B96FE0B2}" destId="{6E5A65EC-FCBA-4B42-A8D8-3C450660CD72}" srcOrd="1" destOrd="0" presId="urn:microsoft.com/office/officeart/2005/8/layout/list1"/>
    <dgm:cxn modelId="{6865FB77-1F72-459B-B8C9-6AC8395F48C4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外有對色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理既不成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應但是內識變現發眼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根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所依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生眼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704A16DA-F562-4412-A90D-51716763D99E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Bradley Hand ITC"/>
              <a:ea typeface="微軟正黑體" pitchFamily="34" charset="-120"/>
            </a:rPr>
            <a:t>雖識變作用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別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發眼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識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眼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根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此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依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故</a:t>
          </a:r>
          <a:r>
            <a:rPr lang="en-US" altLang="zh-TW" sz="2000" dirty="0" smtClean="0">
              <a:latin typeface="Bradley Hand ITC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生眼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識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E2A18C1A-13EF-4C01-B5F6-5D690416B40F}" type="parTrans" cxnId="{51F214CC-66EE-45C6-A1FB-3D7D69968C9C}">
      <dgm:prSet/>
      <dgm:spPr/>
      <dgm:t>
        <a:bodyPr/>
        <a:lstStyle/>
        <a:p>
          <a:endParaRPr lang="zh-TW" altLang="en-US"/>
        </a:p>
      </dgm:t>
    </dgm:pt>
    <dgm:pt modelId="{7E34D4C4-C7B8-41A9-BD02-33BCC426B74D}" type="sibTrans" cxnId="{51F214CC-66EE-45C6-A1FB-3D7D69968C9C}">
      <dgm:prSet/>
      <dgm:spPr/>
      <dgm:t>
        <a:bodyPr/>
        <a:lstStyle/>
        <a:p>
          <a:endParaRPr lang="zh-TW" altLang="en-US"/>
        </a:p>
      </dgm:t>
    </dgm:pt>
    <dgm:pt modelId="{6D544B86-A7FC-4C8A-A89F-51F759EA46C4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0883238-D3F3-4FA1-BA22-E478CB9F1512}" type="parTrans" cxnId="{FB39EADA-292A-4933-9615-963B5F5A93AB}">
      <dgm:prSet/>
      <dgm:spPr/>
      <dgm:t>
        <a:bodyPr/>
        <a:lstStyle/>
        <a:p>
          <a:endParaRPr lang="zh-TW" altLang="en-US"/>
        </a:p>
      </dgm:t>
    </dgm:pt>
    <dgm:pt modelId="{1185884F-BE88-43FC-8569-F26667E87939}" type="sibTrans" cxnId="{FB39EADA-292A-4933-9615-963B5F5A93AB}">
      <dgm:prSet/>
      <dgm:spPr/>
      <dgm:t>
        <a:bodyPr/>
        <a:lstStyle/>
        <a:p>
          <a:endParaRPr lang="zh-TW" altLang="en-US"/>
        </a:p>
      </dgm:t>
    </dgm:pt>
    <dgm:pt modelId="{F7DC5179-CA34-42E1-8D1E-D3972C1D8E3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勿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識變但是色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者皆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無差別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                                                      □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結根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解根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」義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2E05A9F1-E8CC-484D-8284-3C39B993D467}" type="par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DCCBAF46-4DF9-4F3B-AD8C-FCD16AA2CB6A}" type="sib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918330" custLinFactNeighborX="-13930" custLinFactNeighborY="-64399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3001" custScaleY="194010" custLinFactY="-33940" custLinFactNeighborX="4057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5571623-4291-4928-94D3-CFC2DC4B8AF8}" type="presOf" srcId="{F7DC5179-CA34-42E1-8D1E-D3972C1D8E31}" destId="{1A89D528-1F4C-44E7-8104-EFB190A8759F}" srcOrd="0" destOrd="2" presId="urn:microsoft.com/office/officeart/2005/8/layout/list1"/>
    <dgm:cxn modelId="{51F214CC-66EE-45C6-A1FB-3D7D69968C9C}" srcId="{0ACA7907-6499-4230-83C5-11D70D5CE1ED}" destId="{704A16DA-F562-4412-A90D-51716763D99E}" srcOrd="1" destOrd="0" parTransId="{E2A18C1A-13EF-4C01-B5F6-5D690416B40F}" sibTransId="{7E34D4C4-C7B8-41A9-BD02-33BCC426B74D}"/>
    <dgm:cxn modelId="{FB39EADA-292A-4933-9615-963B5F5A93AB}" srcId="{0ACA7907-6499-4230-83C5-11D70D5CE1ED}" destId="{6D544B86-A7FC-4C8A-A89F-51F759EA46C4}" srcOrd="3" destOrd="0" parTransId="{F0883238-D3F3-4FA1-BA22-E478CB9F1512}" sibTransId="{1185884F-BE88-43FC-8569-F26667E87939}"/>
    <dgm:cxn modelId="{1B939193-73CE-409D-98D9-32FCD68AF0D3}" type="presOf" srcId="{704A16DA-F562-4412-A90D-51716763D99E}" destId="{1A89D528-1F4C-44E7-8104-EFB190A8759F}" srcOrd="0" destOrd="1" presId="urn:microsoft.com/office/officeart/2005/8/layout/list1"/>
    <dgm:cxn modelId="{F761D289-746C-4587-84FA-1C9766D192A5}" type="presOf" srcId="{38F52831-9056-4BDE-9011-33E37E476329}" destId="{1A89D528-1F4C-44E7-8104-EFB190A8759F}" srcOrd="0" destOrd="0" presId="urn:microsoft.com/office/officeart/2005/8/layout/list1"/>
    <dgm:cxn modelId="{6DA7FCE2-55CF-4861-8FAB-79225EB2EE1E}" type="presOf" srcId="{0ACA7907-6499-4230-83C5-11D70D5CE1ED}" destId="{4FEBB349-F392-4B6B-B67E-090E0B2A018D}" srcOrd="0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08302B05-0906-4B43-849B-F824036DE095}" type="presOf" srcId="{6D544B86-A7FC-4C8A-A89F-51F759EA46C4}" destId="{1A89D528-1F4C-44E7-8104-EFB190A8759F}" srcOrd="0" destOrd="3" presId="urn:microsoft.com/office/officeart/2005/8/layout/list1"/>
    <dgm:cxn modelId="{C92A6408-5F5C-45B9-8D07-FAD945F1F6CA}" srcId="{0ACA7907-6499-4230-83C5-11D70D5CE1ED}" destId="{F7DC5179-CA34-42E1-8D1E-D3972C1D8E31}" srcOrd="2" destOrd="0" parTransId="{2E05A9F1-E8CC-484D-8284-3C39B993D467}" sibTransId="{DCCBAF46-4DF9-4F3B-AD8C-FCD16AA2CB6A}"/>
    <dgm:cxn modelId="{4972A42C-793C-4867-B022-B74743844CA0}" type="presOf" srcId="{C3573D8B-735E-4249-AD1C-8C9DF19861BF}" destId="{0744AB65-54CC-49BA-AE61-72F5B96FE0B2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27558824-E156-4F5D-95F7-8613247CAAED}" type="presOf" srcId="{0ACA7907-6499-4230-83C5-11D70D5CE1ED}" destId="{CA278EC9-30F9-4CB5-B65D-D7C4B8BD608A}" srcOrd="1" destOrd="0" presId="urn:microsoft.com/office/officeart/2005/8/layout/list1"/>
    <dgm:cxn modelId="{58E4E93D-4240-44BC-BA03-3324901BB072}" type="presParOf" srcId="{0744AB65-54CC-49BA-AE61-72F5B96FE0B2}" destId="{8C12AD10-B72A-4B6A-873B-03AD9D3DCB64}" srcOrd="0" destOrd="0" presId="urn:microsoft.com/office/officeart/2005/8/layout/list1"/>
    <dgm:cxn modelId="{B651ECF9-394B-4B23-B439-C00458B952DF}" type="presParOf" srcId="{8C12AD10-B72A-4B6A-873B-03AD9D3DCB64}" destId="{4FEBB349-F392-4B6B-B67E-090E0B2A018D}" srcOrd="0" destOrd="0" presId="urn:microsoft.com/office/officeart/2005/8/layout/list1"/>
    <dgm:cxn modelId="{3B46CBF8-89BF-4402-92B1-7948AD977983}" type="presParOf" srcId="{8C12AD10-B72A-4B6A-873B-03AD9D3DCB64}" destId="{CA278EC9-30F9-4CB5-B65D-D7C4B8BD608A}" srcOrd="1" destOrd="0" presId="urn:microsoft.com/office/officeart/2005/8/layout/list1"/>
    <dgm:cxn modelId="{646AE614-2682-4A25-8E5A-E61E603D37B5}" type="presParOf" srcId="{0744AB65-54CC-49BA-AE61-72F5B96FE0B2}" destId="{6E5A65EC-FCBA-4B42-A8D8-3C450660CD72}" srcOrd="1" destOrd="0" presId="urn:microsoft.com/office/officeart/2005/8/layout/list1"/>
    <dgm:cxn modelId="{05EA30F7-B8AD-42A7-96F9-51655F08128F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五根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三解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云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以現行清淨色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五根</a:t>
          </a:r>
          <a:r>
            <a:rPr lang="en-US" altLang="zh-TW" sz="3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Narrow" pitchFamily="34" charset="0"/>
              <a:ea typeface="微軟正黑體" pitchFamily="34" charset="-120"/>
            </a:rPr>
            <a:t>諸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處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但言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以四大所造淨色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根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         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若約</a:t>
          </a:r>
          <a:r>
            <a:rPr lang="en-US" altLang="zh-TW" sz="1600" dirty="0" smtClean="0">
              <a:latin typeface="Bradley Hand ITC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觀所緣緣論</a:t>
          </a:r>
          <a:r>
            <a:rPr lang="en-US" altLang="zh-TW" sz="1600" dirty="0" smtClean="0">
              <a:latin typeface="Bradley Hand ITC"/>
              <a:ea typeface="微軟正黑體" pitchFamily="34" charset="-120"/>
            </a:rPr>
            <a:t>》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陳那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五識種子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五根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或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五塵種子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根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第四卷</a:t>
          </a:r>
          <a:r>
            <a:rPr lang="zh-TW" altLang="en-US" sz="2400" dirty="0" smtClean="0">
              <a:latin typeface="Bradley Hand ITC"/>
              <a:ea typeface="微軟正黑體" pitchFamily="34" charset="-120"/>
            </a:rPr>
            <a:t>中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護法救義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五識業種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五根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65518" custScaleY="87515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93914" custScaleY="219931" custLinFactNeighborX="-14573" custLinFactNeighborY="-2243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91015" custScaleY="77231" custLinFactX="-100000" custLinFactNeighborX="-121576" custLinFactNeighborY="-12112"/>
      <dgm:spPr/>
      <dgm:t>
        <a:bodyPr/>
        <a:lstStyle/>
        <a:p>
          <a:endParaRPr lang="zh-TW" altLang="en-US"/>
        </a:p>
      </dgm:t>
    </dgm:pt>
  </dgm:ptLst>
  <dgm:cxnLst>
    <dgm:cxn modelId="{FDE0F8FF-4A7C-4188-B513-103DCC7B9809}" type="presOf" srcId="{7BEA6D00-680B-4B35-934F-9D13D6392098}" destId="{91F40AD2-C442-470D-B52C-FDFDC3AFE868}" srcOrd="0" destOrd="0" presId="urn:microsoft.com/office/officeart/2005/8/layout/hList9"/>
    <dgm:cxn modelId="{1B69A45B-08F0-486A-93AF-7C82BC3E8B08}" type="presOf" srcId="{ED16714F-0FEC-49BF-98B5-87CA74F077DC}" destId="{618B317D-BD54-4860-8F38-DC158C62432E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E74A198-412B-4CBD-8714-CDE370672D1E}" type="presOf" srcId="{9DA34B3F-8B26-4833-B1C0-EC1FA5B6DA8E}" destId="{D410A727-0439-4C4A-BFE2-BD2A409E105D}" srcOrd="1" destOrd="0" presId="urn:microsoft.com/office/officeart/2005/8/layout/hList9"/>
    <dgm:cxn modelId="{2591AED5-062E-4852-99DF-B5A2B5F6360B}" type="presOf" srcId="{CD0CDEAD-597E-48DE-9EEB-8AC11B8B789F}" destId="{42C3FF70-220B-4C08-B34A-F90C001300F3}" srcOrd="0" destOrd="0" presId="urn:microsoft.com/office/officeart/2005/8/layout/hList9"/>
    <dgm:cxn modelId="{2C396D42-BE73-4E9B-B4B4-867580342874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5E42D78B-DA4A-4E13-A1E6-1BF834BA6DA3}" type="presOf" srcId="{ED16714F-0FEC-49BF-98B5-87CA74F077DC}" destId="{05712B67-59CD-4EEC-A5DE-6008EE90821A}" srcOrd="1" destOrd="0" presId="urn:microsoft.com/office/officeart/2005/8/layout/hList9"/>
    <dgm:cxn modelId="{40CEBDDE-DB40-4D3B-AD00-D780B148FD38}" type="presParOf" srcId="{91F40AD2-C442-470D-B52C-FDFDC3AFE868}" destId="{2CFD3B6A-E7AF-41CE-A7C6-8CCAC7F0BCF8}" srcOrd="0" destOrd="0" presId="urn:microsoft.com/office/officeart/2005/8/layout/hList9"/>
    <dgm:cxn modelId="{65BB9D3E-1A5E-491F-9ACD-4BC589CE39D9}" type="presParOf" srcId="{91F40AD2-C442-470D-B52C-FDFDC3AFE868}" destId="{2418186D-8618-48D8-8550-DD2A3F70163E}" srcOrd="1" destOrd="0" presId="urn:microsoft.com/office/officeart/2005/8/layout/hList9"/>
    <dgm:cxn modelId="{23CD27A9-B661-4976-92DE-4221AB6CCCA4}" type="presParOf" srcId="{2418186D-8618-48D8-8550-DD2A3F70163E}" destId="{B30207F4-392A-4746-B462-5DCA91271A62}" srcOrd="0" destOrd="0" presId="urn:microsoft.com/office/officeart/2005/8/layout/hList9"/>
    <dgm:cxn modelId="{4C25628F-91AC-4A23-8C92-8FEFB53940DD}" type="presParOf" srcId="{2418186D-8618-48D8-8550-DD2A3F70163E}" destId="{9D73CC21-FB2C-42CA-8145-5E0AD0D45361}" srcOrd="1" destOrd="0" presId="urn:microsoft.com/office/officeart/2005/8/layout/hList9"/>
    <dgm:cxn modelId="{88BC6F36-4323-439D-B1B0-B906384CFF98}" type="presParOf" srcId="{9D73CC21-FB2C-42CA-8145-5E0AD0D45361}" destId="{618B317D-BD54-4860-8F38-DC158C62432E}" srcOrd="0" destOrd="0" presId="urn:microsoft.com/office/officeart/2005/8/layout/hList9"/>
    <dgm:cxn modelId="{26F43C2D-C55E-4054-901E-02A25725AB11}" type="presParOf" srcId="{9D73CC21-FB2C-42CA-8145-5E0AD0D45361}" destId="{05712B67-59CD-4EEC-A5DE-6008EE90821A}" srcOrd="1" destOrd="0" presId="urn:microsoft.com/office/officeart/2005/8/layout/hList9"/>
    <dgm:cxn modelId="{A31F8FFF-3323-4996-AB47-A41DB8BEAB6F}" type="presParOf" srcId="{2418186D-8618-48D8-8550-DD2A3F70163E}" destId="{A0F19D9D-7CB3-40AD-8882-BE147C8832D8}" srcOrd="2" destOrd="0" presId="urn:microsoft.com/office/officeart/2005/8/layout/hList9"/>
    <dgm:cxn modelId="{9A4A40D3-CFD6-4FA1-B493-18FE83AD3BB6}" type="presParOf" srcId="{A0F19D9D-7CB3-40AD-8882-BE147C8832D8}" destId="{91E055A0-0CFD-4292-AD5F-A2F273C614E0}" srcOrd="0" destOrd="0" presId="urn:microsoft.com/office/officeart/2005/8/layout/hList9"/>
    <dgm:cxn modelId="{BE8F4409-D257-46B3-80F1-AFD106DE0948}" type="presParOf" srcId="{A0F19D9D-7CB3-40AD-8882-BE147C8832D8}" destId="{D410A727-0439-4C4A-BFE2-BD2A409E105D}" srcOrd="1" destOrd="0" presId="urn:microsoft.com/office/officeart/2005/8/layout/hList9"/>
    <dgm:cxn modelId="{018A0968-B4E4-496A-A3D6-A7A66405D4DE}" type="presParOf" srcId="{91F40AD2-C442-470D-B52C-FDFDC3AFE868}" destId="{F4674744-DF37-4306-99B3-DCCDA879AB9D}" srcOrd="2" destOrd="0" presId="urn:microsoft.com/office/officeart/2005/8/layout/hList9"/>
    <dgm:cxn modelId="{D17BDE28-7117-4BAC-9495-0305ACBC5649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五根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三解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3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云</a:t>
          </a:r>
          <a:r>
            <a:rPr lang="en-US" altLang="zh-TW" sz="1600" dirty="0" smtClean="0">
              <a:latin typeface="Bradley Hand ITC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對法</a:t>
          </a:r>
          <a:r>
            <a:rPr lang="en-US" altLang="zh-TW" sz="1600" dirty="0" smtClean="0">
              <a:latin typeface="Bradley Hand ITC"/>
              <a:ea typeface="微軟正黑體" pitchFamily="34" charset="-120"/>
            </a:rPr>
            <a:t>》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第一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云                               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眼界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者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曾現見色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此種子                       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又</a:t>
          </a:r>
          <a:r>
            <a:rPr lang="en-US" altLang="zh-TW" sz="1600" dirty="0" smtClean="0">
              <a:latin typeface="Bradley Hand ITC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瑜伽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．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決擇分</a:t>
          </a:r>
          <a:r>
            <a:rPr lang="en-US" altLang="zh-TW" sz="1600" dirty="0" smtClean="0">
              <a:latin typeface="Bradley Hand ITC"/>
              <a:ea typeface="微軟正黑體" pitchFamily="34" charset="-120"/>
            </a:rPr>
            <a:t>》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                         皆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現行</a:t>
          </a:r>
          <a:r>
            <a:rPr lang="en-US" altLang="zh-TW" sz="18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種子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眼根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等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65518" custScaleY="87515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93914" custScaleY="219931" custLinFactNeighborX="-14573" custLinFactNeighborY="-2243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91015" custScaleY="77231" custLinFactX="-100000" custLinFactNeighborX="-121576" custLinFactNeighborY="-12112"/>
      <dgm:spPr/>
      <dgm:t>
        <a:bodyPr/>
        <a:lstStyle/>
        <a:p>
          <a:endParaRPr lang="zh-TW" altLang="en-US"/>
        </a:p>
      </dgm:t>
    </dgm:pt>
  </dgm:ptLst>
  <dgm:cxnLst>
    <dgm:cxn modelId="{F5A95705-8A03-41D6-90F5-3BE4F227D1FA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5EA88A20-10B1-4DE5-A6FE-25D865A91A7A}" type="presOf" srcId="{ED16714F-0FEC-49BF-98B5-87CA74F077DC}" destId="{05712B67-59CD-4EEC-A5DE-6008EE90821A}" srcOrd="1" destOrd="0" presId="urn:microsoft.com/office/officeart/2005/8/layout/hList9"/>
    <dgm:cxn modelId="{DB780B22-DEBD-48C2-8A60-4AD0DE84AF43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02043C9C-92FB-4B28-A3BF-8170180BEE84}" type="presOf" srcId="{9DA34B3F-8B26-4833-B1C0-EC1FA5B6DA8E}" destId="{91E055A0-0CFD-4292-AD5F-A2F273C614E0}" srcOrd="0" destOrd="0" presId="urn:microsoft.com/office/officeart/2005/8/layout/hList9"/>
    <dgm:cxn modelId="{AE957CB6-0AE5-4216-AB30-3100C2EED91B}" type="presOf" srcId="{CD0CDEAD-597E-48DE-9EEB-8AC11B8B789F}" destId="{42C3FF70-220B-4C08-B34A-F90C001300F3}" srcOrd="0" destOrd="0" presId="urn:microsoft.com/office/officeart/2005/8/layout/hList9"/>
    <dgm:cxn modelId="{497B448D-CC90-4949-A00F-CA35A207CC11}" type="presOf" srcId="{7BEA6D00-680B-4B35-934F-9D13D6392098}" destId="{91F40AD2-C442-470D-B52C-FDFDC3AFE868}" srcOrd="0" destOrd="0" presId="urn:microsoft.com/office/officeart/2005/8/layout/hList9"/>
    <dgm:cxn modelId="{4517FB49-B771-474E-AF25-B9B12DEADD32}" type="presParOf" srcId="{91F40AD2-C442-470D-B52C-FDFDC3AFE868}" destId="{2CFD3B6A-E7AF-41CE-A7C6-8CCAC7F0BCF8}" srcOrd="0" destOrd="0" presId="urn:microsoft.com/office/officeart/2005/8/layout/hList9"/>
    <dgm:cxn modelId="{B7B4B169-D7E0-4BBE-8CEA-7296F7D8E928}" type="presParOf" srcId="{91F40AD2-C442-470D-B52C-FDFDC3AFE868}" destId="{2418186D-8618-48D8-8550-DD2A3F70163E}" srcOrd="1" destOrd="0" presId="urn:microsoft.com/office/officeart/2005/8/layout/hList9"/>
    <dgm:cxn modelId="{803418A3-866F-45F6-9B71-343B0F1DC849}" type="presParOf" srcId="{2418186D-8618-48D8-8550-DD2A3F70163E}" destId="{B30207F4-392A-4746-B462-5DCA91271A62}" srcOrd="0" destOrd="0" presId="urn:microsoft.com/office/officeart/2005/8/layout/hList9"/>
    <dgm:cxn modelId="{1377237F-C47A-4BC4-BAF5-D68CFC634F1F}" type="presParOf" srcId="{2418186D-8618-48D8-8550-DD2A3F70163E}" destId="{9D73CC21-FB2C-42CA-8145-5E0AD0D45361}" srcOrd="1" destOrd="0" presId="urn:microsoft.com/office/officeart/2005/8/layout/hList9"/>
    <dgm:cxn modelId="{156F6F3F-2830-4B8E-8662-4171FF586CC4}" type="presParOf" srcId="{9D73CC21-FB2C-42CA-8145-5E0AD0D45361}" destId="{618B317D-BD54-4860-8F38-DC158C62432E}" srcOrd="0" destOrd="0" presId="urn:microsoft.com/office/officeart/2005/8/layout/hList9"/>
    <dgm:cxn modelId="{4C70CE30-648D-4B09-95A9-BDF0C8BBF113}" type="presParOf" srcId="{9D73CC21-FB2C-42CA-8145-5E0AD0D45361}" destId="{05712B67-59CD-4EEC-A5DE-6008EE90821A}" srcOrd="1" destOrd="0" presId="urn:microsoft.com/office/officeart/2005/8/layout/hList9"/>
    <dgm:cxn modelId="{BF6772A6-7ADD-40A1-8C54-748C16226D6B}" type="presParOf" srcId="{2418186D-8618-48D8-8550-DD2A3F70163E}" destId="{A0F19D9D-7CB3-40AD-8882-BE147C8832D8}" srcOrd="2" destOrd="0" presId="urn:microsoft.com/office/officeart/2005/8/layout/hList9"/>
    <dgm:cxn modelId="{5ADE176C-4C1E-436F-B9FB-50BE32C71B7C}" type="presParOf" srcId="{A0F19D9D-7CB3-40AD-8882-BE147C8832D8}" destId="{91E055A0-0CFD-4292-AD5F-A2F273C614E0}" srcOrd="0" destOrd="0" presId="urn:microsoft.com/office/officeart/2005/8/layout/hList9"/>
    <dgm:cxn modelId="{CA6E61EB-2029-4213-BBFD-7683FDD74437}" type="presParOf" srcId="{A0F19D9D-7CB3-40AD-8882-BE147C8832D8}" destId="{D410A727-0439-4C4A-BFE2-BD2A409E105D}" srcOrd="1" destOrd="0" presId="urn:microsoft.com/office/officeart/2005/8/layout/hList9"/>
    <dgm:cxn modelId="{F4C47050-8237-4A35-A471-94E024047F29}" type="presParOf" srcId="{91F40AD2-C442-470D-B52C-FDFDC3AFE868}" destId="{F4674744-DF37-4306-99B3-DCCDA879AB9D}" srcOrd="2" destOrd="0" presId="urn:microsoft.com/office/officeart/2005/8/layout/hList9"/>
    <dgm:cxn modelId="{5CEDEBA1-AF7D-45AC-960B-4A65482DB538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外所緣緣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理非有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                                   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決定應許自識所變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704A16DA-F562-4412-A90D-51716763D99E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Bradley Hand ITC"/>
              <a:ea typeface="微軟正黑體" pitchFamily="34" charset="-120"/>
            </a:rPr>
            <a:t>下破</a:t>
          </a:r>
          <a:r>
            <a:rPr lang="en-US" altLang="zh-TW" sz="1600" dirty="0" smtClean="0">
              <a:latin typeface="Arial Narrow" pitchFamily="34" charset="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外</a:t>
          </a:r>
          <a:r>
            <a:rPr lang="en-US" altLang="zh-TW" sz="1600" dirty="0" smtClean="0">
              <a:latin typeface="Arial Narrow" pitchFamily="34" charset="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所緣緣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E2A18C1A-13EF-4C01-B5F6-5D690416B40F}" type="parTrans" cxnId="{51F214CC-66EE-45C6-A1FB-3D7D69968C9C}">
      <dgm:prSet/>
      <dgm:spPr/>
      <dgm:t>
        <a:bodyPr/>
        <a:lstStyle/>
        <a:p>
          <a:endParaRPr lang="zh-TW" altLang="en-US"/>
        </a:p>
      </dgm:t>
    </dgm:pt>
    <dgm:pt modelId="{7E34D4C4-C7B8-41A9-BD02-33BCC426B74D}" type="sibTrans" cxnId="{51F214CC-66EE-45C6-A1FB-3D7D69968C9C}">
      <dgm:prSet/>
      <dgm:spPr/>
      <dgm:t>
        <a:bodyPr/>
        <a:lstStyle/>
        <a:p>
          <a:endParaRPr lang="zh-TW" altLang="en-US"/>
        </a:p>
      </dgm:t>
    </dgm:pt>
    <dgm:pt modelId="{6D544B86-A7FC-4C8A-A89F-51F759EA46C4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0883238-D3F3-4FA1-BA22-E478CB9F1512}" type="parTrans" cxnId="{FB39EADA-292A-4933-9615-963B5F5A93AB}">
      <dgm:prSet/>
      <dgm:spPr/>
      <dgm:t>
        <a:bodyPr/>
        <a:lstStyle/>
        <a:p>
          <a:endParaRPr lang="zh-TW" altLang="en-US"/>
        </a:p>
      </dgm:t>
    </dgm:pt>
    <dgm:pt modelId="{1185884F-BE88-43FC-8569-F26667E87939}" type="sibTrans" cxnId="{FB39EADA-292A-4933-9615-963B5F5A93AB}">
      <dgm:prSet/>
      <dgm:spPr/>
      <dgm:t>
        <a:bodyPr/>
        <a:lstStyle/>
        <a:p>
          <a:endParaRPr lang="zh-TW" altLang="en-US"/>
        </a:p>
      </dgm:t>
    </dgm:pt>
    <dgm:pt modelId="{F7DC5179-CA34-42E1-8D1E-D3972C1D8E3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內識所緣不離心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我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許有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                                                      □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外所緣緣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決定非有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2E05A9F1-E8CC-484D-8284-3C39B993D467}" type="par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DCCBAF46-4DF9-4F3B-AD8C-FCD16AA2CB6A}" type="sib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84225528-80AC-4BE2-A08C-6C82492559C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Bradley Hand ITC"/>
              <a:ea typeface="微軟正黑體" pitchFamily="34" charset="-120"/>
            </a:rPr>
            <a:t>標五塵非離識實有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有情自識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所變現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此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所緣緣義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7C46C1E3-01AE-4052-AB4A-240F9E699127}" type="parTrans" cxnId="{D7E10C52-67E8-4EEE-8DE3-E1718F9EEDDA}">
      <dgm:prSet/>
      <dgm:spPr/>
      <dgm:t>
        <a:bodyPr/>
        <a:lstStyle/>
        <a:p>
          <a:endParaRPr lang="zh-TW" altLang="en-US"/>
        </a:p>
      </dgm:t>
    </dgm:pt>
    <dgm:pt modelId="{E4C2E915-3730-4F99-BDA2-3BF0AE6DBEEB}" type="sibTrans" cxnId="{D7E10C52-67E8-4EEE-8DE3-E1718F9EEDDA}">
      <dgm:prSet/>
      <dgm:spPr/>
      <dgm:t>
        <a:bodyPr/>
        <a:lstStyle/>
        <a:p>
          <a:endParaRPr lang="zh-TW" altLang="en-US"/>
        </a:p>
      </dgm:t>
    </dgm:pt>
    <dgm:pt modelId="{6D455BA4-933F-468B-9AFF-EFCF5552D1F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外計執他身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一切外境能生心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皆所緣緣體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今非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2D5A1D3C-78E6-403F-810B-46CE5DCA2D36}" type="parTrans" cxnId="{66A5D518-6E2B-4AFE-BEDB-71FE7D0B74F0}">
      <dgm:prSet/>
      <dgm:spPr/>
      <dgm:t>
        <a:bodyPr/>
        <a:lstStyle/>
        <a:p>
          <a:endParaRPr lang="zh-TW" altLang="en-US"/>
        </a:p>
      </dgm:t>
    </dgm:pt>
    <dgm:pt modelId="{3FA6B913-E60A-46CB-8414-CF5F13595DAA}" type="sibTrans" cxnId="{66A5D518-6E2B-4AFE-BEDB-71FE7D0B74F0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1098267" custLinFactNeighborX="-13930" custLinFactNeighborY="-64399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3001" custScaleY="194010" custLinFactY="-13256" custLinFactNeighborX="4504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908A59A-CE55-4B90-93B9-18116B7F7C51}" type="presOf" srcId="{F7DC5179-CA34-42E1-8D1E-D3972C1D8E31}" destId="{1A89D528-1F4C-44E7-8104-EFB190A8759F}" srcOrd="0" destOrd="3" presId="urn:microsoft.com/office/officeart/2005/8/layout/list1"/>
    <dgm:cxn modelId="{66A5D518-6E2B-4AFE-BEDB-71FE7D0B74F0}" srcId="{0ACA7907-6499-4230-83C5-11D70D5CE1ED}" destId="{6D455BA4-933F-468B-9AFF-EFCF5552D1FA}" srcOrd="4" destOrd="0" parTransId="{2D5A1D3C-78E6-403F-810B-46CE5DCA2D36}" sibTransId="{3FA6B913-E60A-46CB-8414-CF5F13595DAA}"/>
    <dgm:cxn modelId="{C92A6408-5F5C-45B9-8D07-FAD945F1F6CA}" srcId="{0ACA7907-6499-4230-83C5-11D70D5CE1ED}" destId="{F7DC5179-CA34-42E1-8D1E-D3972C1D8E31}" srcOrd="3" destOrd="0" parTransId="{2E05A9F1-E8CC-484D-8284-3C39B993D467}" sibTransId="{DCCBAF46-4DF9-4F3B-AD8C-FCD16AA2CB6A}"/>
    <dgm:cxn modelId="{195DC5E1-83A3-414E-8FC9-24C16A7EC55A}" type="presOf" srcId="{C3573D8B-735E-4249-AD1C-8C9DF19861BF}" destId="{0744AB65-54CC-49BA-AE61-72F5B96FE0B2}" srcOrd="0" destOrd="0" presId="urn:microsoft.com/office/officeart/2005/8/layout/list1"/>
    <dgm:cxn modelId="{86166721-E849-4F5C-97B7-0DDCCD2E1EF6}" type="presOf" srcId="{0ACA7907-6499-4230-83C5-11D70D5CE1ED}" destId="{4FEBB349-F392-4B6B-B67E-090E0B2A018D}" srcOrd="0" destOrd="0" presId="urn:microsoft.com/office/officeart/2005/8/layout/list1"/>
    <dgm:cxn modelId="{51F214CC-66EE-45C6-A1FB-3D7D69968C9C}" srcId="{0ACA7907-6499-4230-83C5-11D70D5CE1ED}" destId="{704A16DA-F562-4412-A90D-51716763D99E}" srcOrd="1" destOrd="0" parTransId="{E2A18C1A-13EF-4C01-B5F6-5D690416B40F}" sibTransId="{7E34D4C4-C7B8-41A9-BD02-33BCC426B74D}"/>
    <dgm:cxn modelId="{D7E10C52-67E8-4EEE-8DE3-E1718F9EEDDA}" srcId="{0ACA7907-6499-4230-83C5-11D70D5CE1ED}" destId="{84225528-80AC-4BE2-A08C-6C82492559C9}" srcOrd="2" destOrd="0" parTransId="{7C46C1E3-01AE-4052-AB4A-240F9E699127}" sibTransId="{E4C2E915-3730-4F99-BDA2-3BF0AE6DBEEB}"/>
    <dgm:cxn modelId="{F65A7AC1-1DB5-426E-AFAD-15F0D12B328A}" type="presOf" srcId="{38F52831-9056-4BDE-9011-33E37E476329}" destId="{1A89D528-1F4C-44E7-8104-EFB190A8759F}" srcOrd="0" destOrd="0" presId="urn:microsoft.com/office/officeart/2005/8/layout/list1"/>
    <dgm:cxn modelId="{042A5D9E-F4E6-4AD1-AB10-7B2910A449E2}" type="presOf" srcId="{0ACA7907-6499-4230-83C5-11D70D5CE1ED}" destId="{CA278EC9-30F9-4CB5-B65D-D7C4B8BD608A}" srcOrd="1" destOrd="0" presId="urn:microsoft.com/office/officeart/2005/8/layout/list1"/>
    <dgm:cxn modelId="{90761A45-CBAC-4D35-8AA6-D67F2518B978}" type="presOf" srcId="{6D544B86-A7FC-4C8A-A89F-51F759EA46C4}" destId="{1A89D528-1F4C-44E7-8104-EFB190A8759F}" srcOrd="0" destOrd="5" presId="urn:microsoft.com/office/officeart/2005/8/layout/list1"/>
    <dgm:cxn modelId="{69285BF4-0E7A-4CEC-B11E-9CD965099B4B}" type="presOf" srcId="{704A16DA-F562-4412-A90D-51716763D99E}" destId="{1A89D528-1F4C-44E7-8104-EFB190A8759F}" srcOrd="0" destOrd="1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FB39EADA-292A-4933-9615-963B5F5A93AB}" srcId="{0ACA7907-6499-4230-83C5-11D70D5CE1ED}" destId="{6D544B86-A7FC-4C8A-A89F-51F759EA46C4}" srcOrd="5" destOrd="0" parTransId="{F0883238-D3F3-4FA1-BA22-E478CB9F1512}" sibTransId="{1185884F-BE88-43FC-8569-F26667E87939}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1C5BBA0D-B01F-44C8-A671-7C39DDCFBEDA}" type="presOf" srcId="{6D455BA4-933F-468B-9AFF-EFCF5552D1FA}" destId="{1A89D528-1F4C-44E7-8104-EFB190A8759F}" srcOrd="0" destOrd="4" presId="urn:microsoft.com/office/officeart/2005/8/layout/list1"/>
    <dgm:cxn modelId="{EE463837-23E0-4C08-A757-497C73997CA6}" type="presOf" srcId="{84225528-80AC-4BE2-A08C-6C82492559C9}" destId="{1A89D528-1F4C-44E7-8104-EFB190A8759F}" srcOrd="0" destOrd="2" presId="urn:microsoft.com/office/officeart/2005/8/layout/list1"/>
    <dgm:cxn modelId="{D9D41D0D-0BAA-41C9-8E7D-17BA102E66DB}" type="presParOf" srcId="{0744AB65-54CC-49BA-AE61-72F5B96FE0B2}" destId="{8C12AD10-B72A-4B6A-873B-03AD9D3DCB64}" srcOrd="0" destOrd="0" presId="urn:microsoft.com/office/officeart/2005/8/layout/list1"/>
    <dgm:cxn modelId="{31D2B5C0-B27D-4712-B653-163684F7F4C8}" type="presParOf" srcId="{8C12AD10-B72A-4B6A-873B-03AD9D3DCB64}" destId="{4FEBB349-F392-4B6B-B67E-090E0B2A018D}" srcOrd="0" destOrd="0" presId="urn:microsoft.com/office/officeart/2005/8/layout/list1"/>
    <dgm:cxn modelId="{80DE5CCA-FBD2-42B7-B098-193BE4CBDFFB}" type="presParOf" srcId="{8C12AD10-B72A-4B6A-873B-03AD9D3DCB64}" destId="{CA278EC9-30F9-4CB5-B65D-D7C4B8BD608A}" srcOrd="1" destOrd="0" presId="urn:microsoft.com/office/officeart/2005/8/layout/list1"/>
    <dgm:cxn modelId="{C27951A4-8154-40BA-9FBE-B1E173E9AA3F}" type="presParOf" srcId="{0744AB65-54CC-49BA-AE61-72F5B96FE0B2}" destId="{6E5A65EC-FCBA-4B42-A8D8-3C450660CD72}" srcOrd="1" destOrd="0" presId="urn:microsoft.com/office/officeart/2005/8/layout/list1"/>
    <dgm:cxn modelId="{409DC098-2FC7-4025-AEC8-B02AC2DBE120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外所緣緣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理非有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                                   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決定應許自識所變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704A16DA-F562-4412-A90D-51716763D99E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Bradley Hand ITC"/>
              <a:ea typeface="微軟正黑體" pitchFamily="34" charset="-120"/>
            </a:rPr>
            <a:t>下破</a:t>
          </a:r>
          <a:r>
            <a:rPr lang="en-US" altLang="zh-TW" sz="1600" dirty="0" smtClean="0">
              <a:latin typeface="Arial Narrow" pitchFamily="34" charset="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外</a:t>
          </a:r>
          <a:r>
            <a:rPr lang="en-US" altLang="zh-TW" sz="1600" dirty="0" smtClean="0">
              <a:latin typeface="Arial Narrow" pitchFamily="34" charset="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所緣緣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E2A18C1A-13EF-4C01-B5F6-5D690416B40F}" type="parTrans" cxnId="{51F214CC-66EE-45C6-A1FB-3D7D69968C9C}">
      <dgm:prSet/>
      <dgm:spPr/>
      <dgm:t>
        <a:bodyPr/>
        <a:lstStyle/>
        <a:p>
          <a:endParaRPr lang="zh-TW" altLang="en-US"/>
        </a:p>
      </dgm:t>
    </dgm:pt>
    <dgm:pt modelId="{7E34D4C4-C7B8-41A9-BD02-33BCC426B74D}" type="sibTrans" cxnId="{51F214CC-66EE-45C6-A1FB-3D7D69968C9C}">
      <dgm:prSet/>
      <dgm:spPr/>
      <dgm:t>
        <a:bodyPr/>
        <a:lstStyle/>
        <a:p>
          <a:endParaRPr lang="zh-TW" altLang="en-US"/>
        </a:p>
      </dgm:t>
    </dgm:pt>
    <dgm:pt modelId="{6D544B86-A7FC-4C8A-A89F-51F759EA46C4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0883238-D3F3-4FA1-BA22-E478CB9F1512}" type="parTrans" cxnId="{FB39EADA-292A-4933-9615-963B5F5A93AB}">
      <dgm:prSet/>
      <dgm:spPr/>
      <dgm:t>
        <a:bodyPr/>
        <a:lstStyle/>
        <a:p>
          <a:endParaRPr lang="zh-TW" altLang="en-US"/>
        </a:p>
      </dgm:t>
    </dgm:pt>
    <dgm:pt modelId="{1185884F-BE88-43FC-8569-F26667E87939}" type="sibTrans" cxnId="{FB39EADA-292A-4933-9615-963B5F5A93AB}">
      <dgm:prSet/>
      <dgm:spPr/>
      <dgm:t>
        <a:bodyPr/>
        <a:lstStyle/>
        <a:p>
          <a:endParaRPr lang="zh-TW" altLang="en-US"/>
        </a:p>
      </dgm:t>
    </dgm:pt>
    <dgm:pt modelId="{F7DC5179-CA34-42E1-8D1E-D3972C1D8E3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內識所緣不離心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我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許有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                                                      □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外所緣緣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決定非有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2E05A9F1-E8CC-484D-8284-3C39B993D467}" type="par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DCCBAF46-4DF9-4F3B-AD8C-FCD16AA2CB6A}" type="sib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84225528-80AC-4BE2-A08C-6C82492559C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Bradley Hand ITC"/>
              <a:ea typeface="微軟正黑體" pitchFamily="34" charset="-120"/>
            </a:rPr>
            <a:t>標五塵非離識實有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有情自識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所變現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此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所緣緣義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7C46C1E3-01AE-4052-AB4A-240F9E699127}" type="parTrans" cxnId="{D7E10C52-67E8-4EEE-8DE3-E1718F9EEDDA}">
      <dgm:prSet/>
      <dgm:spPr/>
      <dgm:t>
        <a:bodyPr/>
        <a:lstStyle/>
        <a:p>
          <a:endParaRPr lang="zh-TW" altLang="en-US"/>
        </a:p>
      </dgm:t>
    </dgm:pt>
    <dgm:pt modelId="{E4C2E915-3730-4F99-BDA2-3BF0AE6DBEEB}" type="sibTrans" cxnId="{D7E10C52-67E8-4EEE-8DE3-E1718F9EEDDA}">
      <dgm:prSet/>
      <dgm:spPr/>
      <dgm:t>
        <a:bodyPr/>
        <a:lstStyle/>
        <a:p>
          <a:endParaRPr lang="zh-TW" altLang="en-US"/>
        </a:p>
      </dgm:t>
    </dgm:pt>
    <dgm:pt modelId="{6D455BA4-933F-468B-9AFF-EFCF5552D1F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外計執他身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一切外境能生心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皆所緣緣體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今非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2D5A1D3C-78E6-403F-810B-46CE5DCA2D36}" type="parTrans" cxnId="{66A5D518-6E2B-4AFE-BEDB-71FE7D0B74F0}">
      <dgm:prSet/>
      <dgm:spPr/>
      <dgm:t>
        <a:bodyPr/>
        <a:lstStyle/>
        <a:p>
          <a:endParaRPr lang="zh-TW" altLang="en-US"/>
        </a:p>
      </dgm:t>
    </dgm:pt>
    <dgm:pt modelId="{3FA6B913-E60A-46CB-8414-CF5F13595DAA}" type="sibTrans" cxnId="{66A5D518-6E2B-4AFE-BEDB-71FE7D0B74F0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1098267" custLinFactNeighborX="-13930" custLinFactNeighborY="-64399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3001" custScaleY="194010" custLinFactY="-13256" custLinFactNeighborX="4504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6A5D518-6E2B-4AFE-BEDB-71FE7D0B74F0}" srcId="{0ACA7907-6499-4230-83C5-11D70D5CE1ED}" destId="{6D455BA4-933F-468B-9AFF-EFCF5552D1FA}" srcOrd="4" destOrd="0" parTransId="{2D5A1D3C-78E6-403F-810B-46CE5DCA2D36}" sibTransId="{3FA6B913-E60A-46CB-8414-CF5F13595DAA}"/>
    <dgm:cxn modelId="{C92A6408-5F5C-45B9-8D07-FAD945F1F6CA}" srcId="{0ACA7907-6499-4230-83C5-11D70D5CE1ED}" destId="{F7DC5179-CA34-42E1-8D1E-D3972C1D8E31}" srcOrd="3" destOrd="0" parTransId="{2E05A9F1-E8CC-484D-8284-3C39B993D467}" sibTransId="{DCCBAF46-4DF9-4F3B-AD8C-FCD16AA2CB6A}"/>
    <dgm:cxn modelId="{C9CECF80-675F-48E4-9411-E17F341664F5}" type="presOf" srcId="{84225528-80AC-4BE2-A08C-6C82492559C9}" destId="{1A89D528-1F4C-44E7-8104-EFB190A8759F}" srcOrd="0" destOrd="2" presId="urn:microsoft.com/office/officeart/2005/8/layout/list1"/>
    <dgm:cxn modelId="{F621CA35-24AB-4066-8F25-4575A7DD3CC2}" type="presOf" srcId="{6D455BA4-933F-468B-9AFF-EFCF5552D1FA}" destId="{1A89D528-1F4C-44E7-8104-EFB190A8759F}" srcOrd="0" destOrd="4" presId="urn:microsoft.com/office/officeart/2005/8/layout/list1"/>
    <dgm:cxn modelId="{51F214CC-66EE-45C6-A1FB-3D7D69968C9C}" srcId="{0ACA7907-6499-4230-83C5-11D70D5CE1ED}" destId="{704A16DA-F562-4412-A90D-51716763D99E}" srcOrd="1" destOrd="0" parTransId="{E2A18C1A-13EF-4C01-B5F6-5D690416B40F}" sibTransId="{7E34D4C4-C7B8-41A9-BD02-33BCC426B74D}"/>
    <dgm:cxn modelId="{D7E10C52-67E8-4EEE-8DE3-E1718F9EEDDA}" srcId="{0ACA7907-6499-4230-83C5-11D70D5CE1ED}" destId="{84225528-80AC-4BE2-A08C-6C82492559C9}" srcOrd="2" destOrd="0" parTransId="{7C46C1E3-01AE-4052-AB4A-240F9E699127}" sibTransId="{E4C2E915-3730-4F99-BDA2-3BF0AE6DBEEB}"/>
    <dgm:cxn modelId="{2601CFA9-1AE4-4F60-ABD5-F3F3B4F90AB3}" type="presOf" srcId="{0ACA7907-6499-4230-83C5-11D70D5CE1ED}" destId="{CA278EC9-30F9-4CB5-B65D-D7C4B8BD608A}" srcOrd="1" destOrd="0" presId="urn:microsoft.com/office/officeart/2005/8/layout/list1"/>
    <dgm:cxn modelId="{F4FF115B-68F6-4B96-88D6-9CEA93841CFD}" type="presOf" srcId="{C3573D8B-735E-4249-AD1C-8C9DF19861BF}" destId="{0744AB65-54CC-49BA-AE61-72F5B96FE0B2}" srcOrd="0" destOrd="0" presId="urn:microsoft.com/office/officeart/2005/8/layout/list1"/>
    <dgm:cxn modelId="{EB9DEACA-C98B-4783-BD63-863B502227A5}" type="presOf" srcId="{0ACA7907-6499-4230-83C5-11D70D5CE1ED}" destId="{4FEBB349-F392-4B6B-B67E-090E0B2A018D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9B1CA9A3-4494-421F-A581-E6351F3A1520}" type="presOf" srcId="{38F52831-9056-4BDE-9011-33E37E476329}" destId="{1A89D528-1F4C-44E7-8104-EFB190A8759F}" srcOrd="0" destOrd="0" presId="urn:microsoft.com/office/officeart/2005/8/layout/list1"/>
    <dgm:cxn modelId="{40154EE7-9CE2-4B75-9DA4-A43879964E15}" type="presOf" srcId="{704A16DA-F562-4412-A90D-51716763D99E}" destId="{1A89D528-1F4C-44E7-8104-EFB190A8759F}" srcOrd="0" destOrd="1" presId="urn:microsoft.com/office/officeart/2005/8/layout/list1"/>
    <dgm:cxn modelId="{FB39EADA-292A-4933-9615-963B5F5A93AB}" srcId="{0ACA7907-6499-4230-83C5-11D70D5CE1ED}" destId="{6D544B86-A7FC-4C8A-A89F-51F759EA46C4}" srcOrd="5" destOrd="0" parTransId="{F0883238-D3F3-4FA1-BA22-E478CB9F1512}" sibTransId="{1185884F-BE88-43FC-8569-F26667E87939}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0AC5BC32-5CB2-46BE-A996-67E7A80477BF}" type="presOf" srcId="{6D544B86-A7FC-4C8A-A89F-51F759EA46C4}" destId="{1A89D528-1F4C-44E7-8104-EFB190A8759F}" srcOrd="0" destOrd="5" presId="urn:microsoft.com/office/officeart/2005/8/layout/list1"/>
    <dgm:cxn modelId="{FF2354D6-8DDE-42E6-B102-6BE654CE525A}" type="presOf" srcId="{F7DC5179-CA34-42E1-8D1E-D3972C1D8E31}" destId="{1A89D528-1F4C-44E7-8104-EFB190A8759F}" srcOrd="0" destOrd="3" presId="urn:microsoft.com/office/officeart/2005/8/layout/list1"/>
    <dgm:cxn modelId="{F23E7061-AC8A-4517-8F49-BB21B33F4B6B}" type="presParOf" srcId="{0744AB65-54CC-49BA-AE61-72F5B96FE0B2}" destId="{8C12AD10-B72A-4B6A-873B-03AD9D3DCB64}" srcOrd="0" destOrd="0" presId="urn:microsoft.com/office/officeart/2005/8/layout/list1"/>
    <dgm:cxn modelId="{40A7D6DB-AFF9-4805-9E11-23F03E0B192D}" type="presParOf" srcId="{8C12AD10-B72A-4B6A-873B-03AD9D3DCB64}" destId="{4FEBB349-F392-4B6B-B67E-090E0B2A018D}" srcOrd="0" destOrd="0" presId="urn:microsoft.com/office/officeart/2005/8/layout/list1"/>
    <dgm:cxn modelId="{DA769A91-D334-4E53-9B2B-7064CB02D85A}" type="presParOf" srcId="{8C12AD10-B72A-4B6A-873B-03AD9D3DCB64}" destId="{CA278EC9-30F9-4CB5-B65D-D7C4B8BD608A}" srcOrd="1" destOrd="0" presId="urn:microsoft.com/office/officeart/2005/8/layout/list1"/>
    <dgm:cxn modelId="{B3612A28-E807-49E8-9C82-DDD501D8FFC3}" type="presParOf" srcId="{0744AB65-54CC-49BA-AE61-72F5B96FE0B2}" destId="{6E5A65EC-FCBA-4B42-A8D8-3C450660CD72}" srcOrd="1" destOrd="0" presId="urn:microsoft.com/office/officeart/2005/8/layout/list1"/>
    <dgm:cxn modelId="{8C4D1C24-A4DC-42E3-ACF7-499CF81BFCB0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5E31871-158B-4235-A6FC-6CFE12B5FE5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78B6B9B5-D8D3-4BC9-9D49-C7BFFF2B187B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顯色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B340639-749B-4534-A80D-8C4D269E4C4D}" type="parTrans" cxnId="{D96CAFD2-3111-49F9-A69B-DBB3508D2DD7}">
      <dgm:prSet/>
      <dgm:spPr/>
      <dgm:t>
        <a:bodyPr/>
        <a:lstStyle/>
        <a:p>
          <a:endParaRPr lang="zh-TW" altLang="en-US"/>
        </a:p>
      </dgm:t>
    </dgm:pt>
    <dgm:pt modelId="{890A3D72-B9AD-4DAD-9182-B3391CDAE1A3}" type="sibTrans" cxnId="{D96CAFD2-3111-49F9-A69B-DBB3508D2DD7}">
      <dgm:prSet/>
      <dgm:spPr/>
      <dgm:t>
        <a:bodyPr/>
        <a:lstStyle/>
        <a:p>
          <a:endParaRPr lang="zh-TW" altLang="en-US"/>
        </a:p>
      </dgm:t>
    </dgm:pt>
    <dgm:pt modelId="{67C723AA-2627-4E2A-B0B4-925953DD58AA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800" dirty="0"/>
        </a:p>
      </dgm:t>
    </dgm:pt>
    <dgm:pt modelId="{E3C0C2A5-BF91-4D7E-B4AF-C61607C65312}" type="parTrans" cxnId="{3440551D-CC89-4D4B-AE62-FF3124500F10}">
      <dgm:prSet/>
      <dgm:spPr/>
      <dgm:t>
        <a:bodyPr/>
        <a:lstStyle/>
        <a:p>
          <a:endParaRPr lang="zh-TW" altLang="en-US"/>
        </a:p>
      </dgm:t>
    </dgm:pt>
    <dgm:pt modelId="{6749E5A9-C669-4A5A-A947-AFD353C86DEC}" type="sibTrans" cxnId="{3440551D-CC89-4D4B-AE62-FF3124500F10}">
      <dgm:prSet/>
      <dgm:spPr/>
      <dgm:t>
        <a:bodyPr/>
        <a:lstStyle/>
        <a:p>
          <a:endParaRPr lang="zh-TW" altLang="en-US"/>
        </a:p>
      </dgm:t>
    </dgm:pt>
    <dgm:pt modelId="{536C96DE-C32D-4915-87A2-C4361B3EEB26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形色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A866E0A1-6E01-4906-8871-DF5DB16F8C9A}" type="parTrans" cxnId="{6E42EE89-CFBE-46FE-894B-3A10D8FC6D34}">
      <dgm:prSet/>
      <dgm:spPr/>
      <dgm:t>
        <a:bodyPr/>
        <a:lstStyle/>
        <a:p>
          <a:endParaRPr lang="zh-TW" altLang="en-US"/>
        </a:p>
      </dgm:t>
    </dgm:pt>
    <dgm:pt modelId="{5B6C8030-0B01-4FA2-BC89-789678BF8417}" type="sibTrans" cxnId="{6E42EE89-CFBE-46FE-894B-3A10D8FC6D34}">
      <dgm:prSet/>
      <dgm:spPr/>
      <dgm:t>
        <a:bodyPr/>
        <a:lstStyle/>
        <a:p>
          <a:endParaRPr lang="zh-TW" altLang="en-US"/>
        </a:p>
      </dgm:t>
    </dgm:pt>
    <dgm:pt modelId="{80C64BBA-917F-44DA-B840-1AC53BE4BE0F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長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短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方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圓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8AF4086-5BB4-4CFC-A1D4-E8E508CF9ECD}" type="parTrans" cxnId="{131F210C-E323-41B0-9B8A-3C9160966625}">
      <dgm:prSet/>
      <dgm:spPr/>
      <dgm:t>
        <a:bodyPr/>
        <a:lstStyle/>
        <a:p>
          <a:endParaRPr lang="zh-TW" altLang="en-US"/>
        </a:p>
      </dgm:t>
    </dgm:pt>
    <dgm:pt modelId="{FE349335-FE65-4E61-843B-9E750FCDDE13}" type="sibTrans" cxnId="{131F210C-E323-41B0-9B8A-3C9160966625}">
      <dgm:prSet/>
      <dgm:spPr/>
      <dgm:t>
        <a:bodyPr/>
        <a:lstStyle/>
        <a:p>
          <a:endParaRPr lang="zh-TW" altLang="en-US"/>
        </a:p>
      </dgm:t>
    </dgm:pt>
    <dgm:pt modelId="{4D09A932-5F8D-4A6C-A158-FB17D6457984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青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黃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赤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白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實色</a:t>
          </a:r>
          <a:endParaRPr lang="zh-TW" altLang="en-US" sz="3800" dirty="0">
            <a:latin typeface="微軟正黑體" pitchFamily="34" charset="-120"/>
            <a:ea typeface="微軟正黑體" pitchFamily="34" charset="-120"/>
          </a:endParaRPr>
        </a:p>
      </dgm:t>
    </dgm:pt>
    <dgm:pt modelId="{921AB58D-823E-4655-A3B7-17D53C5B9776}" type="parTrans" cxnId="{4FC95AD9-B859-451D-9EDA-1CD80A9F74F2}">
      <dgm:prSet/>
      <dgm:spPr/>
      <dgm:t>
        <a:bodyPr/>
        <a:lstStyle/>
        <a:p>
          <a:endParaRPr lang="zh-TW" altLang="en-US"/>
        </a:p>
      </dgm:t>
    </dgm:pt>
    <dgm:pt modelId="{CA87ADDA-B45D-4463-A26E-9801D1E51207}" type="sibTrans" cxnId="{4FC95AD9-B859-451D-9EDA-1CD80A9F74F2}">
      <dgm:prSet/>
      <dgm:spPr/>
      <dgm:t>
        <a:bodyPr/>
        <a:lstStyle/>
        <a:p>
          <a:endParaRPr lang="zh-TW" altLang="en-US"/>
        </a:p>
      </dgm:t>
    </dgm:pt>
    <dgm:pt modelId="{0BEDF55C-3286-49B9-AE3C-4CFAAAC91016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F825D31-F03A-4C8E-A518-563CA009A8B5}" type="parTrans" cxnId="{EC34FF45-0EF2-4E33-93C5-7DB0AF99372B}">
      <dgm:prSet/>
      <dgm:spPr/>
      <dgm:t>
        <a:bodyPr/>
        <a:lstStyle/>
        <a:p>
          <a:endParaRPr lang="zh-TW" altLang="en-US"/>
        </a:p>
      </dgm:t>
    </dgm:pt>
    <dgm:pt modelId="{D319EBF8-A943-4B6C-99E6-D4BA21B81211}" type="sibTrans" cxnId="{EC34FF45-0EF2-4E33-93C5-7DB0AF99372B}">
      <dgm:prSet/>
      <dgm:spPr/>
      <dgm:t>
        <a:bodyPr/>
        <a:lstStyle/>
        <a:p>
          <a:endParaRPr lang="zh-TW" altLang="en-US"/>
        </a:p>
      </dgm:t>
    </dgm:pt>
    <dgm:pt modelId="{6148DF2A-32F6-4A58-9269-2619C1C12BE6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3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表色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77A0A8D-F72D-413C-910B-37E115CB4B6A}" type="parTrans" cxnId="{97BBB124-0479-48E8-AD91-F4791A4FB5D4}">
      <dgm:prSet/>
      <dgm:spPr/>
      <dgm:t>
        <a:bodyPr/>
        <a:lstStyle/>
        <a:p>
          <a:endParaRPr lang="zh-TW" altLang="en-US"/>
        </a:p>
      </dgm:t>
    </dgm:pt>
    <dgm:pt modelId="{228A6DEC-688A-4734-95D7-10885CDF3A99}" type="sibTrans" cxnId="{97BBB124-0479-48E8-AD91-F4791A4FB5D4}">
      <dgm:prSet/>
      <dgm:spPr/>
      <dgm:t>
        <a:bodyPr/>
        <a:lstStyle/>
        <a:p>
          <a:endParaRPr lang="zh-TW" altLang="en-US"/>
        </a:p>
      </dgm:t>
    </dgm:pt>
    <dgm:pt modelId="{610448A2-99D3-425D-9F26-E863C4163339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取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捨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屈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伸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行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住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坐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臥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1A040A23-ABFA-4C5B-BC9B-DC9804906B38}" type="parTrans" cxnId="{BBF1746E-4590-4AFD-B821-FB6F7414F61E}">
      <dgm:prSet/>
      <dgm:spPr/>
      <dgm:t>
        <a:bodyPr/>
        <a:lstStyle/>
        <a:p>
          <a:endParaRPr lang="zh-TW" altLang="en-US"/>
        </a:p>
      </dgm:t>
    </dgm:pt>
    <dgm:pt modelId="{67398C1C-FD71-49E5-A6FB-6381B6539D10}" type="sibTrans" cxnId="{BBF1746E-4590-4AFD-B821-FB6F7414F61E}">
      <dgm:prSet/>
      <dgm:spPr/>
      <dgm:t>
        <a:bodyPr/>
        <a:lstStyle/>
        <a:p>
          <a:endParaRPr lang="zh-TW" altLang="en-US"/>
        </a:p>
      </dgm:t>
    </dgm:pt>
    <dgm:pt modelId="{A8892E37-970C-43F6-8D54-0E90A1C48E1A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800" dirty="0">
            <a:latin typeface="微軟正黑體" pitchFamily="34" charset="-120"/>
            <a:ea typeface="微軟正黑體" pitchFamily="34" charset="-120"/>
          </a:endParaRPr>
        </a:p>
      </dgm:t>
    </dgm:pt>
    <dgm:pt modelId="{F5FC423A-9228-4ABC-BA1D-4799CB74A225}" type="parTrans" cxnId="{BA0B8F59-4189-4151-AB0A-19DE8F59C43B}">
      <dgm:prSet/>
      <dgm:spPr/>
      <dgm:t>
        <a:bodyPr/>
        <a:lstStyle/>
        <a:p>
          <a:endParaRPr lang="zh-TW" altLang="en-US"/>
        </a:p>
      </dgm:t>
    </dgm:pt>
    <dgm:pt modelId="{68C4A50E-5A52-4CC0-93AA-45671086EBF4}" type="sibTrans" cxnId="{BA0B8F59-4189-4151-AB0A-19DE8F59C43B}">
      <dgm:prSet/>
      <dgm:spPr/>
      <dgm:t>
        <a:bodyPr/>
        <a:lstStyle/>
        <a:p>
          <a:endParaRPr lang="zh-TW" altLang="en-US"/>
        </a:p>
      </dgm:t>
    </dgm:pt>
    <dgm:pt modelId="{61F415E7-5138-450A-894C-307F5BA72D1C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800" dirty="0">
            <a:latin typeface="微軟正黑體" pitchFamily="34" charset="-120"/>
            <a:ea typeface="微軟正黑體" pitchFamily="34" charset="-120"/>
          </a:endParaRPr>
        </a:p>
      </dgm:t>
    </dgm:pt>
    <dgm:pt modelId="{6552EF3E-4504-4EA1-A421-A60C67AC7D1C}" type="parTrans" cxnId="{FDA4CAB1-863E-4D34-B332-297F85F202AB}">
      <dgm:prSet/>
      <dgm:spPr/>
      <dgm:t>
        <a:bodyPr/>
        <a:lstStyle/>
        <a:p>
          <a:endParaRPr lang="zh-TW" altLang="en-US"/>
        </a:p>
      </dgm:t>
    </dgm:pt>
    <dgm:pt modelId="{8ACE121A-D25A-4C38-A12A-E470D1F54105}" type="sibTrans" cxnId="{FDA4CAB1-863E-4D34-B332-297F85F202AB}">
      <dgm:prSet/>
      <dgm:spPr/>
      <dgm:t>
        <a:bodyPr/>
        <a:lstStyle/>
        <a:p>
          <a:endParaRPr lang="zh-TW" altLang="en-US"/>
        </a:p>
      </dgm:t>
    </dgm:pt>
    <dgm:pt modelId="{66A66B49-94D0-499F-AFBD-FE1366C3DE92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光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明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3AB8B323-9B68-4CFD-AADE-0A3463B4C97A}" type="parTrans" cxnId="{A0CCFBC5-2915-4B69-A119-5AB267B25789}">
      <dgm:prSet/>
      <dgm:spPr/>
      <dgm:t>
        <a:bodyPr/>
        <a:lstStyle/>
        <a:p>
          <a:endParaRPr lang="zh-TW" altLang="en-US"/>
        </a:p>
      </dgm:t>
    </dgm:pt>
    <dgm:pt modelId="{1715041F-343B-4DDF-87E7-50853BE4B0FF}" type="sibTrans" cxnId="{A0CCFBC5-2915-4B69-A119-5AB267B25789}">
      <dgm:prSet/>
      <dgm:spPr/>
      <dgm:t>
        <a:bodyPr/>
        <a:lstStyle/>
        <a:p>
          <a:endParaRPr lang="zh-TW" altLang="en-US"/>
        </a:p>
      </dgm:t>
    </dgm:pt>
    <dgm:pt modelId="{51A3E48B-5BE8-4E1D-A303-DDAF24F5D44D}" type="pres">
      <dgm:prSet presAssocID="{C5E31871-158B-4235-A6FC-6CFE12B5FE5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1347F170-17A1-427A-9AC4-A5F0791C264B}" type="pres">
      <dgm:prSet presAssocID="{78B6B9B5-D8D3-4BC9-9D49-C7BFFF2B187B}" presName="composite" presStyleCnt="0"/>
      <dgm:spPr/>
    </dgm:pt>
    <dgm:pt modelId="{5811623F-20F0-4A3F-B960-D3635E10D6DA}" type="pres">
      <dgm:prSet presAssocID="{78B6B9B5-D8D3-4BC9-9D49-C7BFFF2B187B}" presName="parTx" presStyleLbl="alignNode1" presStyleIdx="0" presStyleCnt="3" custFlipVert="0" custScaleX="216789" custScaleY="190158" custLinFactY="-62664" custLinFactNeighborX="-29611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1DE07DF-EA79-47B4-9E75-120A47651470}" type="pres">
      <dgm:prSet presAssocID="{78B6B9B5-D8D3-4BC9-9D49-C7BFFF2B187B}" presName="desTx" presStyleLbl="alignAccFollowNode1" presStyleIdx="0" presStyleCnt="3" custScaleX="205004" custScaleY="94014" custLinFactNeighborX="6205" custLinFactNeighborY="-1568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204E901-4FF7-4DAE-B84E-2EBB47CE285B}" type="pres">
      <dgm:prSet presAssocID="{890A3D72-B9AD-4DAD-9182-B3391CDAE1A3}" presName="space" presStyleCnt="0"/>
      <dgm:spPr/>
    </dgm:pt>
    <dgm:pt modelId="{90735580-464F-4749-AA2C-DD8BCA481B09}" type="pres">
      <dgm:prSet presAssocID="{536C96DE-C32D-4915-87A2-C4361B3EEB26}" presName="composite" presStyleCnt="0"/>
      <dgm:spPr/>
    </dgm:pt>
    <dgm:pt modelId="{1F31C5D1-D2AD-43BC-8166-9C4EE4FF3E01}" type="pres">
      <dgm:prSet presAssocID="{536C96DE-C32D-4915-87A2-C4361B3EEB26}" presName="parTx" presStyleLbl="alignNode1" presStyleIdx="1" presStyleCnt="3" custScaleX="116224" custScaleY="168076" custLinFactNeighborX="-7547" custLinFactNeighborY="-968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A822268-ED35-4BAF-8D22-16767090B078}" type="pres">
      <dgm:prSet presAssocID="{536C96DE-C32D-4915-87A2-C4361B3EEB26}" presName="desTx" presStyleLbl="alignAccFollowNode1" presStyleIdx="1" presStyleCnt="3" custScaleY="100000" custLinFactNeighborX="-6527" custLinFactNeighborY="-850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C096F76-2641-4C86-9094-EDBE1B5D38AA}" type="pres">
      <dgm:prSet presAssocID="{5B6C8030-0B01-4FA2-BC89-789678BF8417}" presName="space" presStyleCnt="0"/>
      <dgm:spPr/>
    </dgm:pt>
    <dgm:pt modelId="{F9EBE50D-6B09-4313-9AD4-BF124BE98E05}" type="pres">
      <dgm:prSet presAssocID="{6148DF2A-32F6-4A58-9269-2619C1C12BE6}" presName="composite" presStyleCnt="0"/>
      <dgm:spPr/>
    </dgm:pt>
    <dgm:pt modelId="{0D385D3C-FD03-48B0-B961-F9DCFE84D72E}" type="pres">
      <dgm:prSet presAssocID="{6148DF2A-32F6-4A58-9269-2619C1C12BE6}" presName="parTx" presStyleLbl="alignNode1" presStyleIdx="2" presStyleCnt="3" custScaleX="113246" custScaleY="352012" custLinFactY="-100000" custLinFactNeighborX="-21236" custLinFactNeighborY="-1674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EB819B0-1225-46BB-BA0A-055322AC4D4C}" type="pres">
      <dgm:prSet presAssocID="{6148DF2A-32F6-4A58-9269-2619C1C12BE6}" presName="desTx" presStyleLbl="alignAccFollowNode1" presStyleIdx="2" presStyleCnt="3" custScaleX="118089" custScaleY="128555" custLinFactNeighborX="-18814" custLinFactNeighborY="1274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440551D-CC89-4D4B-AE62-FF3124500F10}" srcId="{78B6B9B5-D8D3-4BC9-9D49-C7BFFF2B187B}" destId="{67C723AA-2627-4E2A-B0B4-925953DD58AA}" srcOrd="4" destOrd="0" parTransId="{E3C0C2A5-BF91-4D7E-B4AF-C61607C65312}" sibTransId="{6749E5A9-C669-4A5A-A947-AFD353C86DEC}"/>
    <dgm:cxn modelId="{131F210C-E323-41B0-9B8A-3C9160966625}" srcId="{536C96DE-C32D-4915-87A2-C4361B3EEB26}" destId="{80C64BBA-917F-44DA-B840-1AC53BE4BE0F}" srcOrd="1" destOrd="0" parTransId="{C8AF4086-5BB4-4CFC-A1D4-E8E508CF9ECD}" sibTransId="{FE349335-FE65-4E61-843B-9E750FCDDE13}"/>
    <dgm:cxn modelId="{493E763D-EDDE-4717-A2F5-9A4CB90A6C3C}" type="presOf" srcId="{C5E31871-158B-4235-A6FC-6CFE12B5FE51}" destId="{51A3E48B-5BE8-4E1D-A303-DDAF24F5D44D}" srcOrd="0" destOrd="0" presId="urn:microsoft.com/office/officeart/2005/8/layout/hList1"/>
    <dgm:cxn modelId="{A0CCFBC5-2915-4B69-A119-5AB267B25789}" srcId="{78B6B9B5-D8D3-4BC9-9D49-C7BFFF2B187B}" destId="{66A66B49-94D0-499F-AFBD-FE1366C3DE92}" srcOrd="1" destOrd="0" parTransId="{3AB8B323-9B68-4CFD-AADE-0A3463B4C97A}" sibTransId="{1715041F-343B-4DDF-87E7-50853BE4B0FF}"/>
    <dgm:cxn modelId="{B6851AFD-58E2-432C-B109-2EBABE18B3B6}" type="presOf" srcId="{610448A2-99D3-425D-9F26-E863C4163339}" destId="{BEB819B0-1225-46BB-BA0A-055322AC4D4C}" srcOrd="0" destOrd="0" presId="urn:microsoft.com/office/officeart/2005/8/layout/hList1"/>
    <dgm:cxn modelId="{EC678141-1148-4316-B7C0-536AB020BD79}" type="presOf" srcId="{78B6B9B5-D8D3-4BC9-9D49-C7BFFF2B187B}" destId="{5811623F-20F0-4A3F-B960-D3635E10D6DA}" srcOrd="0" destOrd="0" presId="urn:microsoft.com/office/officeart/2005/8/layout/hList1"/>
    <dgm:cxn modelId="{C097DF36-129C-4FB3-BE50-DA264ED43CDA}" type="presOf" srcId="{6148DF2A-32F6-4A58-9269-2619C1C12BE6}" destId="{0D385D3C-FD03-48B0-B961-F9DCFE84D72E}" srcOrd="0" destOrd="0" presId="urn:microsoft.com/office/officeart/2005/8/layout/hList1"/>
    <dgm:cxn modelId="{21D8CAF3-226D-440E-8458-47D3A997A294}" type="presOf" srcId="{4D09A932-5F8D-4A6C-A158-FB17D6457984}" destId="{C1DE07DF-EA79-47B4-9E75-120A47651470}" srcOrd="0" destOrd="0" presId="urn:microsoft.com/office/officeart/2005/8/layout/hList1"/>
    <dgm:cxn modelId="{84EB893D-150F-427D-A1EB-F35681C8D0A0}" type="presOf" srcId="{536C96DE-C32D-4915-87A2-C4361B3EEB26}" destId="{1F31C5D1-D2AD-43BC-8166-9C4EE4FF3E01}" srcOrd="0" destOrd="0" presId="urn:microsoft.com/office/officeart/2005/8/layout/hList1"/>
    <dgm:cxn modelId="{06638FD5-6E4F-4EC4-AD1B-0999BDF88C9C}" type="presOf" srcId="{66A66B49-94D0-499F-AFBD-FE1366C3DE92}" destId="{C1DE07DF-EA79-47B4-9E75-120A47651470}" srcOrd="0" destOrd="1" presId="urn:microsoft.com/office/officeart/2005/8/layout/hList1"/>
    <dgm:cxn modelId="{D96CAFD2-3111-49F9-A69B-DBB3508D2DD7}" srcId="{C5E31871-158B-4235-A6FC-6CFE12B5FE51}" destId="{78B6B9B5-D8D3-4BC9-9D49-C7BFFF2B187B}" srcOrd="0" destOrd="0" parTransId="{4B340639-749B-4534-A80D-8C4D269E4C4D}" sibTransId="{890A3D72-B9AD-4DAD-9182-B3391CDAE1A3}"/>
    <dgm:cxn modelId="{5BF4251A-0A8E-4102-8805-76A5D4F165E2}" type="presOf" srcId="{80C64BBA-917F-44DA-B840-1AC53BE4BE0F}" destId="{DA822268-ED35-4BAF-8D22-16767090B078}" srcOrd="0" destOrd="1" presId="urn:microsoft.com/office/officeart/2005/8/layout/hList1"/>
    <dgm:cxn modelId="{EC34FF45-0EF2-4E33-93C5-7DB0AF99372B}" srcId="{536C96DE-C32D-4915-87A2-C4361B3EEB26}" destId="{0BEDF55C-3286-49B9-AE3C-4CFAAAC91016}" srcOrd="0" destOrd="0" parTransId="{CF825D31-F03A-4C8E-A518-563CA009A8B5}" sibTransId="{D319EBF8-A943-4B6C-99E6-D4BA21B81211}"/>
    <dgm:cxn modelId="{7DDFBF5B-38C2-4732-A29D-39864A0DB552}" type="presOf" srcId="{67C723AA-2627-4E2A-B0B4-925953DD58AA}" destId="{C1DE07DF-EA79-47B4-9E75-120A47651470}" srcOrd="0" destOrd="4" presId="urn:microsoft.com/office/officeart/2005/8/layout/hList1"/>
    <dgm:cxn modelId="{81E82E62-7E09-4B49-AA56-262DA4CF57E0}" type="presOf" srcId="{0BEDF55C-3286-49B9-AE3C-4CFAAAC91016}" destId="{DA822268-ED35-4BAF-8D22-16767090B078}" srcOrd="0" destOrd="0" presId="urn:microsoft.com/office/officeart/2005/8/layout/hList1"/>
    <dgm:cxn modelId="{158E0549-5343-44E2-AF49-1593C1526D91}" type="presOf" srcId="{A8892E37-970C-43F6-8D54-0E90A1C48E1A}" destId="{C1DE07DF-EA79-47B4-9E75-120A47651470}" srcOrd="0" destOrd="3" presId="urn:microsoft.com/office/officeart/2005/8/layout/hList1"/>
    <dgm:cxn modelId="{6E42EE89-CFBE-46FE-894B-3A10D8FC6D34}" srcId="{C5E31871-158B-4235-A6FC-6CFE12B5FE51}" destId="{536C96DE-C32D-4915-87A2-C4361B3EEB26}" srcOrd="1" destOrd="0" parTransId="{A866E0A1-6E01-4906-8871-DF5DB16F8C9A}" sibTransId="{5B6C8030-0B01-4FA2-BC89-789678BF8417}"/>
    <dgm:cxn modelId="{BBF1746E-4590-4AFD-B821-FB6F7414F61E}" srcId="{6148DF2A-32F6-4A58-9269-2619C1C12BE6}" destId="{610448A2-99D3-425D-9F26-E863C4163339}" srcOrd="0" destOrd="0" parTransId="{1A040A23-ABFA-4C5B-BC9B-DC9804906B38}" sibTransId="{67398C1C-FD71-49E5-A6FB-6381B6539D10}"/>
    <dgm:cxn modelId="{BA0B8F59-4189-4151-AB0A-19DE8F59C43B}" srcId="{78B6B9B5-D8D3-4BC9-9D49-C7BFFF2B187B}" destId="{A8892E37-970C-43F6-8D54-0E90A1C48E1A}" srcOrd="3" destOrd="0" parTransId="{F5FC423A-9228-4ABC-BA1D-4799CB74A225}" sibTransId="{68C4A50E-5A52-4CC0-93AA-45671086EBF4}"/>
    <dgm:cxn modelId="{C058BB2E-949B-4259-B2D7-99516C0488AA}" type="presOf" srcId="{61F415E7-5138-450A-894C-307F5BA72D1C}" destId="{C1DE07DF-EA79-47B4-9E75-120A47651470}" srcOrd="0" destOrd="2" presId="urn:microsoft.com/office/officeart/2005/8/layout/hList1"/>
    <dgm:cxn modelId="{4FC95AD9-B859-451D-9EDA-1CD80A9F74F2}" srcId="{78B6B9B5-D8D3-4BC9-9D49-C7BFFF2B187B}" destId="{4D09A932-5F8D-4A6C-A158-FB17D6457984}" srcOrd="0" destOrd="0" parTransId="{921AB58D-823E-4655-A3B7-17D53C5B9776}" sibTransId="{CA87ADDA-B45D-4463-A26E-9801D1E51207}"/>
    <dgm:cxn modelId="{97BBB124-0479-48E8-AD91-F4791A4FB5D4}" srcId="{C5E31871-158B-4235-A6FC-6CFE12B5FE51}" destId="{6148DF2A-32F6-4A58-9269-2619C1C12BE6}" srcOrd="2" destOrd="0" parTransId="{477A0A8D-F72D-413C-910B-37E115CB4B6A}" sibTransId="{228A6DEC-688A-4734-95D7-10885CDF3A99}"/>
    <dgm:cxn modelId="{FDA4CAB1-863E-4D34-B332-297F85F202AB}" srcId="{78B6B9B5-D8D3-4BC9-9D49-C7BFFF2B187B}" destId="{61F415E7-5138-450A-894C-307F5BA72D1C}" srcOrd="2" destOrd="0" parTransId="{6552EF3E-4504-4EA1-A421-A60C67AC7D1C}" sibTransId="{8ACE121A-D25A-4C38-A12A-E470D1F54105}"/>
    <dgm:cxn modelId="{288EFDAB-CB7A-40F7-8899-60332F49BE94}" type="presParOf" srcId="{51A3E48B-5BE8-4E1D-A303-DDAF24F5D44D}" destId="{1347F170-17A1-427A-9AC4-A5F0791C264B}" srcOrd="0" destOrd="0" presId="urn:microsoft.com/office/officeart/2005/8/layout/hList1"/>
    <dgm:cxn modelId="{FDF756C6-5DFA-4465-A602-7ADDEBFD6266}" type="presParOf" srcId="{1347F170-17A1-427A-9AC4-A5F0791C264B}" destId="{5811623F-20F0-4A3F-B960-D3635E10D6DA}" srcOrd="0" destOrd="0" presId="urn:microsoft.com/office/officeart/2005/8/layout/hList1"/>
    <dgm:cxn modelId="{5E78F0FD-C8E7-4CE3-AC09-23211FB419EB}" type="presParOf" srcId="{1347F170-17A1-427A-9AC4-A5F0791C264B}" destId="{C1DE07DF-EA79-47B4-9E75-120A47651470}" srcOrd="1" destOrd="0" presId="urn:microsoft.com/office/officeart/2005/8/layout/hList1"/>
    <dgm:cxn modelId="{72B68627-DE9A-43C7-BD03-32A3AEF5EEA2}" type="presParOf" srcId="{51A3E48B-5BE8-4E1D-A303-DDAF24F5D44D}" destId="{4204E901-4FF7-4DAE-B84E-2EBB47CE285B}" srcOrd="1" destOrd="0" presId="urn:microsoft.com/office/officeart/2005/8/layout/hList1"/>
    <dgm:cxn modelId="{8E443834-6A69-4F0E-BD09-EE72F2BE308B}" type="presParOf" srcId="{51A3E48B-5BE8-4E1D-A303-DDAF24F5D44D}" destId="{90735580-464F-4749-AA2C-DD8BCA481B09}" srcOrd="2" destOrd="0" presId="urn:microsoft.com/office/officeart/2005/8/layout/hList1"/>
    <dgm:cxn modelId="{CD50DB9E-3F1B-40E8-A052-DB54E38D232D}" type="presParOf" srcId="{90735580-464F-4749-AA2C-DD8BCA481B09}" destId="{1F31C5D1-D2AD-43BC-8166-9C4EE4FF3E01}" srcOrd="0" destOrd="0" presId="urn:microsoft.com/office/officeart/2005/8/layout/hList1"/>
    <dgm:cxn modelId="{4F73ED89-5957-41C7-BCC1-78C65C7A06F0}" type="presParOf" srcId="{90735580-464F-4749-AA2C-DD8BCA481B09}" destId="{DA822268-ED35-4BAF-8D22-16767090B078}" srcOrd="1" destOrd="0" presId="urn:microsoft.com/office/officeart/2005/8/layout/hList1"/>
    <dgm:cxn modelId="{CCD1B445-8A5A-4478-958E-DF673A8A1521}" type="presParOf" srcId="{51A3E48B-5BE8-4E1D-A303-DDAF24F5D44D}" destId="{2C096F76-2641-4C86-9094-EDBE1B5D38AA}" srcOrd="3" destOrd="0" presId="urn:microsoft.com/office/officeart/2005/8/layout/hList1"/>
    <dgm:cxn modelId="{75522E03-BA42-4BA6-B9DD-DDD6ADD1A51C}" type="presParOf" srcId="{51A3E48B-5BE8-4E1D-A303-DDAF24F5D44D}" destId="{F9EBE50D-6B09-4313-9AD4-BF124BE98E05}" srcOrd="4" destOrd="0" presId="urn:microsoft.com/office/officeart/2005/8/layout/hList1"/>
    <dgm:cxn modelId="{5E12B0CD-5338-40B7-9B6F-25253882BB8E}" type="presParOf" srcId="{F9EBE50D-6B09-4313-9AD4-BF124BE98E05}" destId="{0D385D3C-FD03-48B0-B961-F9DCFE84D72E}" srcOrd="0" destOrd="0" presId="urn:microsoft.com/office/officeart/2005/8/layout/hList1"/>
    <dgm:cxn modelId="{7FF4F69E-F0EB-4C2E-A37E-EB7E22B753A1}" type="presParOf" srcId="{F9EBE50D-6B09-4313-9AD4-BF124BE98E05}" destId="{BEB819B0-1225-46BB-BA0A-055322AC4D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鏡所照亦具二義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                                 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面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望鏡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」→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答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此亦不然                                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鏡不為能慮託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96109" custScaleY="111984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93914" custScaleY="219931" custLinFactNeighborX="-14573" custLinFactNeighborY="-2243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91015" custScaleY="77231" custLinFactX="-100000" custLinFactNeighborX="-121576" custLinFactNeighborY="-12112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03F76747-B824-46C4-9565-732C5E5506B5}" type="presOf" srcId="{9DA34B3F-8B26-4833-B1C0-EC1FA5B6DA8E}" destId="{D410A727-0439-4C4A-BFE2-BD2A409E105D}" srcOrd="1" destOrd="0" presId="urn:microsoft.com/office/officeart/2005/8/layout/hList9"/>
    <dgm:cxn modelId="{4A6C241E-4C57-43A1-8ED4-5D20DD9B84EA}" type="presOf" srcId="{ED16714F-0FEC-49BF-98B5-87CA74F077DC}" destId="{618B317D-BD54-4860-8F38-DC158C62432E}" srcOrd="0" destOrd="0" presId="urn:microsoft.com/office/officeart/2005/8/layout/hList9"/>
    <dgm:cxn modelId="{1981AF92-DF5F-4EEB-BF52-AB9A95310DAB}" type="presOf" srcId="{CD0CDEAD-597E-48DE-9EEB-8AC11B8B789F}" destId="{42C3FF70-220B-4C08-B34A-F90C001300F3}" srcOrd="0" destOrd="0" presId="urn:microsoft.com/office/officeart/2005/8/layout/hList9"/>
    <dgm:cxn modelId="{21D79473-15F3-48AE-9716-C7DBB49705FD}" type="presOf" srcId="{ED16714F-0FEC-49BF-98B5-87CA74F077DC}" destId="{05712B67-59CD-4EEC-A5DE-6008EE90821A}" srcOrd="1" destOrd="0" presId="urn:microsoft.com/office/officeart/2005/8/layout/hList9"/>
    <dgm:cxn modelId="{32D5CEA1-16BE-427C-8B58-C8C01F325C10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7CBEE277-474C-40FB-97B8-9B3C25EE83F5}" type="presOf" srcId="{7BEA6D00-680B-4B35-934F-9D13D6392098}" destId="{91F40AD2-C442-470D-B52C-FDFDC3AFE868}" srcOrd="0" destOrd="0" presId="urn:microsoft.com/office/officeart/2005/8/layout/hList9"/>
    <dgm:cxn modelId="{733A0E1D-3054-4C58-A25A-822BD657111A}" type="presParOf" srcId="{91F40AD2-C442-470D-B52C-FDFDC3AFE868}" destId="{2CFD3B6A-E7AF-41CE-A7C6-8CCAC7F0BCF8}" srcOrd="0" destOrd="0" presId="urn:microsoft.com/office/officeart/2005/8/layout/hList9"/>
    <dgm:cxn modelId="{50933868-BCAA-4FC0-A950-9D482969FF3E}" type="presParOf" srcId="{91F40AD2-C442-470D-B52C-FDFDC3AFE868}" destId="{2418186D-8618-48D8-8550-DD2A3F70163E}" srcOrd="1" destOrd="0" presId="urn:microsoft.com/office/officeart/2005/8/layout/hList9"/>
    <dgm:cxn modelId="{0EF2808B-7735-4B05-B6DD-7E4712076F52}" type="presParOf" srcId="{2418186D-8618-48D8-8550-DD2A3F70163E}" destId="{B30207F4-392A-4746-B462-5DCA91271A62}" srcOrd="0" destOrd="0" presId="urn:microsoft.com/office/officeart/2005/8/layout/hList9"/>
    <dgm:cxn modelId="{F0260BFA-D651-4F9B-8032-53783CF9ADB8}" type="presParOf" srcId="{2418186D-8618-48D8-8550-DD2A3F70163E}" destId="{9D73CC21-FB2C-42CA-8145-5E0AD0D45361}" srcOrd="1" destOrd="0" presId="urn:microsoft.com/office/officeart/2005/8/layout/hList9"/>
    <dgm:cxn modelId="{959FD552-44E9-41A4-9B0D-13589E2130BC}" type="presParOf" srcId="{9D73CC21-FB2C-42CA-8145-5E0AD0D45361}" destId="{618B317D-BD54-4860-8F38-DC158C62432E}" srcOrd="0" destOrd="0" presId="urn:microsoft.com/office/officeart/2005/8/layout/hList9"/>
    <dgm:cxn modelId="{ADE2D871-64D1-4606-8E77-27CBFEBAEE90}" type="presParOf" srcId="{9D73CC21-FB2C-42CA-8145-5E0AD0D45361}" destId="{05712B67-59CD-4EEC-A5DE-6008EE90821A}" srcOrd="1" destOrd="0" presId="urn:microsoft.com/office/officeart/2005/8/layout/hList9"/>
    <dgm:cxn modelId="{269D3E2D-18CB-46E9-9EAE-6DD967346980}" type="presParOf" srcId="{2418186D-8618-48D8-8550-DD2A3F70163E}" destId="{A0F19D9D-7CB3-40AD-8882-BE147C8832D8}" srcOrd="2" destOrd="0" presId="urn:microsoft.com/office/officeart/2005/8/layout/hList9"/>
    <dgm:cxn modelId="{F3B0A86D-B2A7-47D9-B277-52F2440F9029}" type="presParOf" srcId="{A0F19D9D-7CB3-40AD-8882-BE147C8832D8}" destId="{91E055A0-0CFD-4292-AD5F-A2F273C614E0}" srcOrd="0" destOrd="0" presId="urn:microsoft.com/office/officeart/2005/8/layout/hList9"/>
    <dgm:cxn modelId="{4007449D-4C0A-4D51-93F7-9536592E5209}" type="presParOf" srcId="{A0F19D9D-7CB3-40AD-8882-BE147C8832D8}" destId="{D410A727-0439-4C4A-BFE2-BD2A409E105D}" srcOrd="1" destOrd="0" presId="urn:microsoft.com/office/officeart/2005/8/layout/hList9"/>
    <dgm:cxn modelId="{A6F95266-93AA-4C36-9F0A-DC51F7782F6D}" type="presParOf" srcId="{91F40AD2-C442-470D-B52C-FDFDC3AFE868}" destId="{F4674744-DF37-4306-99B3-DCCDA879AB9D}" srcOrd="2" destOrd="0" presId="urn:microsoft.com/office/officeart/2005/8/layout/hList9"/>
    <dgm:cxn modelId="{7D0DA83A-6525-49A2-BA22-DF91F83B7016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外所緣緣義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能引生似自識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 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汝執彼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能引生似自識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似自識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指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能緣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似自相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F7DC5179-CA34-42E1-8D1E-D3972C1D8E3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即是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小乘所說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行相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2E05A9F1-E8CC-484D-8284-3C39B993D467}" type="par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DCCBAF46-4DF9-4F3B-AD8C-FCD16AA2CB6A}" type="sib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8601F1F8-6007-47DC-8BC0-F152BE91CE1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發生眼識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眼識緣色時有似色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即是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行相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似自識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C11D315-D71C-47BD-A5CB-9761CC9EE955}" type="parTrans" cxnId="{134AE770-926D-4E90-8ADF-BF26CEDF1589}">
      <dgm:prSet/>
      <dgm:spPr/>
      <dgm:t>
        <a:bodyPr/>
        <a:lstStyle/>
        <a:p>
          <a:endParaRPr lang="zh-TW" altLang="en-US"/>
        </a:p>
      </dgm:t>
    </dgm:pt>
    <dgm:pt modelId="{C1DA2D83-910B-4CC6-89C4-C184855166EE}" type="sibTrans" cxnId="{134AE770-926D-4E90-8ADF-BF26CEDF1589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854452" custLinFactY="11131" custLinFactNeighborX="-1281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3001" custScaleY="381044" custLinFactY="-20339" custLinFactNeighborX="3729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4284EF0-F34E-4589-8C99-37476554D020}" type="presOf" srcId="{C3573D8B-735E-4249-AD1C-8C9DF19861BF}" destId="{0744AB65-54CC-49BA-AE61-72F5B96FE0B2}" srcOrd="0" destOrd="0" presId="urn:microsoft.com/office/officeart/2005/8/layout/list1"/>
    <dgm:cxn modelId="{46054F47-094A-4F7E-8AE8-4C1448D479FD}" type="presOf" srcId="{38F52831-9056-4BDE-9011-33E37E476329}" destId="{1A89D528-1F4C-44E7-8104-EFB190A8759F}" srcOrd="0" destOrd="0" presId="urn:microsoft.com/office/officeart/2005/8/layout/list1"/>
    <dgm:cxn modelId="{22995EBA-B3C3-4FA0-A006-FC1CA94A21D9}" type="presOf" srcId="{0ACA7907-6499-4230-83C5-11D70D5CE1ED}" destId="{4FEBB349-F392-4B6B-B67E-090E0B2A018D}" srcOrd="0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B9514812-3F0F-4C39-AE42-2F94C880590F}" type="presOf" srcId="{F7DC5179-CA34-42E1-8D1E-D3972C1D8E31}" destId="{1A89D528-1F4C-44E7-8104-EFB190A8759F}" srcOrd="0" destOrd="1" presId="urn:microsoft.com/office/officeart/2005/8/layout/list1"/>
    <dgm:cxn modelId="{9D444430-8EF0-41B2-94C1-14B6F2E1C10E}" type="presOf" srcId="{0ACA7907-6499-4230-83C5-11D70D5CE1ED}" destId="{CA278EC9-30F9-4CB5-B65D-D7C4B8BD608A}" srcOrd="1" destOrd="0" presId="urn:microsoft.com/office/officeart/2005/8/layout/list1"/>
    <dgm:cxn modelId="{C92A6408-5F5C-45B9-8D07-FAD945F1F6CA}" srcId="{0ACA7907-6499-4230-83C5-11D70D5CE1ED}" destId="{F7DC5179-CA34-42E1-8D1E-D3972C1D8E31}" srcOrd="1" destOrd="0" parTransId="{2E05A9F1-E8CC-484D-8284-3C39B993D467}" sibTransId="{DCCBAF46-4DF9-4F3B-AD8C-FCD16AA2CB6A}"/>
    <dgm:cxn modelId="{1460F7CA-CAA7-4014-A875-44399BE0608A}" type="presOf" srcId="{8601F1F8-6007-47DC-8BC0-F152BE91CE19}" destId="{1A89D528-1F4C-44E7-8104-EFB190A8759F}" srcOrd="0" destOrd="2" presId="urn:microsoft.com/office/officeart/2005/8/layout/list1"/>
    <dgm:cxn modelId="{134AE770-926D-4E90-8ADF-BF26CEDF1589}" srcId="{0ACA7907-6499-4230-83C5-11D70D5CE1ED}" destId="{8601F1F8-6007-47DC-8BC0-F152BE91CE19}" srcOrd="2" destOrd="0" parTransId="{DC11D315-D71C-47BD-A5CB-9761CC9EE955}" sibTransId="{C1DA2D83-910B-4CC6-89C4-C184855166EE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7D4B4750-092A-4176-8311-2DE6455F992E}" type="presParOf" srcId="{0744AB65-54CC-49BA-AE61-72F5B96FE0B2}" destId="{8C12AD10-B72A-4B6A-873B-03AD9D3DCB64}" srcOrd="0" destOrd="0" presId="urn:microsoft.com/office/officeart/2005/8/layout/list1"/>
    <dgm:cxn modelId="{B15AB575-4A12-4030-9903-FFB27A42CFFA}" type="presParOf" srcId="{8C12AD10-B72A-4B6A-873B-03AD9D3DCB64}" destId="{4FEBB349-F392-4B6B-B67E-090E0B2A018D}" srcOrd="0" destOrd="0" presId="urn:microsoft.com/office/officeart/2005/8/layout/list1"/>
    <dgm:cxn modelId="{C1AF5753-BBBD-4F1F-8450-89A1260C8EB4}" type="presParOf" srcId="{8C12AD10-B72A-4B6A-873B-03AD9D3DCB64}" destId="{CA278EC9-30F9-4CB5-B65D-D7C4B8BD608A}" srcOrd="1" destOrd="0" presId="urn:microsoft.com/office/officeart/2005/8/layout/list1"/>
    <dgm:cxn modelId="{36EC2E92-5486-41BC-968C-97D0ADE0E2D2}" type="presParOf" srcId="{0744AB65-54CC-49BA-AE61-72F5B96FE0B2}" destId="{6E5A65EC-FCBA-4B42-A8D8-3C450660CD72}" srcOrd="1" destOrd="0" presId="urn:microsoft.com/office/officeart/2005/8/layout/list1"/>
    <dgm:cxn modelId="{D1E43BB2-DDB3-4326-BB7C-152D783A9768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非但能生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勿因緣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此識所緣緣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非但能生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四緣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能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生識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F7DC5179-CA34-42E1-8D1E-D3972C1D8E3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非但能生＋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識內有似境相現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2E05A9F1-E8CC-484D-8284-3C39B993D467}" type="par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DCCBAF46-4DF9-4F3B-AD8C-FCD16AA2CB6A}" type="sib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8601F1F8-6007-47DC-8BC0-F152BE91CE1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若以「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非但能生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因緣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等無間緣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增上緣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→亦名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C11D315-D71C-47BD-A5CB-9761CC9EE955}" type="parTrans" cxnId="{134AE770-926D-4E90-8ADF-BF26CEDF1589}">
      <dgm:prSet/>
      <dgm:spPr/>
      <dgm:t>
        <a:bodyPr/>
        <a:lstStyle/>
        <a:p>
          <a:endParaRPr lang="zh-TW" altLang="en-US"/>
        </a:p>
      </dgm:t>
    </dgm:pt>
    <dgm:pt modelId="{C1DA2D83-910B-4CC6-89C4-C184855166EE}" type="sibTrans" cxnId="{134AE770-926D-4E90-8ADF-BF26CEDF1589}">
      <dgm:prSet/>
      <dgm:spPr/>
      <dgm:t>
        <a:bodyPr/>
        <a:lstStyle/>
        <a:p>
          <a:endParaRPr lang="zh-TW" altLang="en-US"/>
        </a:p>
      </dgm:t>
    </dgm:pt>
    <dgm:pt modelId="{38E17412-BB35-436B-85A3-FD0F71EFD03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此破正量部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識不立似相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直取現前境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9AF88F1E-6F44-4A73-BC68-FF52A9D7768F}" type="parTrans" cxnId="{1239DB72-208E-46A4-8A3D-589963E98E10}">
      <dgm:prSet/>
      <dgm:spPr/>
      <dgm:t>
        <a:bodyPr/>
        <a:lstStyle/>
        <a:p>
          <a:endParaRPr lang="zh-TW" altLang="en-US"/>
        </a:p>
      </dgm:t>
    </dgm:pt>
    <dgm:pt modelId="{90040076-E928-47CE-A071-07884383F8F3}" type="sibTrans" cxnId="{1239DB72-208E-46A4-8A3D-589963E98E10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854452" custLinFactY="11131" custLinFactNeighborX="-1281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3001" custScaleY="381044" custLinFactY="-20339" custLinFactNeighborX="3729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AFE633B-B2B9-43E7-8F7D-C7DBFB98C6B3}" type="presOf" srcId="{0ACA7907-6499-4230-83C5-11D70D5CE1ED}" destId="{CA278EC9-30F9-4CB5-B65D-D7C4B8BD608A}" srcOrd="1" destOrd="0" presId="urn:microsoft.com/office/officeart/2005/8/layout/list1"/>
    <dgm:cxn modelId="{688941D7-24BB-4601-80C2-047F777131F4}" type="presOf" srcId="{0ACA7907-6499-4230-83C5-11D70D5CE1ED}" destId="{4FEBB349-F392-4B6B-B67E-090E0B2A018D}" srcOrd="0" destOrd="0" presId="urn:microsoft.com/office/officeart/2005/8/layout/list1"/>
    <dgm:cxn modelId="{31440863-75A2-453D-8B0B-FABD673BF8A8}" type="presOf" srcId="{38F52831-9056-4BDE-9011-33E37E476329}" destId="{1A89D528-1F4C-44E7-8104-EFB190A8759F}" srcOrd="0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3C483F93-DE95-4FC7-8500-310DA2C4C2F9}" type="presOf" srcId="{F7DC5179-CA34-42E1-8D1E-D3972C1D8E31}" destId="{1A89D528-1F4C-44E7-8104-EFB190A8759F}" srcOrd="0" destOrd="1" presId="urn:microsoft.com/office/officeart/2005/8/layout/list1"/>
    <dgm:cxn modelId="{1239DB72-208E-46A4-8A3D-589963E98E10}" srcId="{0ACA7907-6499-4230-83C5-11D70D5CE1ED}" destId="{38E17412-BB35-436B-85A3-FD0F71EFD032}" srcOrd="3" destOrd="0" parTransId="{9AF88F1E-6F44-4A73-BC68-FF52A9D7768F}" sibTransId="{90040076-E928-47CE-A071-07884383F8F3}"/>
    <dgm:cxn modelId="{CCFCB096-540B-4708-AAB0-88C1B3BFCBD5}" type="presOf" srcId="{C3573D8B-735E-4249-AD1C-8C9DF19861BF}" destId="{0744AB65-54CC-49BA-AE61-72F5B96FE0B2}" srcOrd="0" destOrd="0" presId="urn:microsoft.com/office/officeart/2005/8/layout/list1"/>
    <dgm:cxn modelId="{1130D1A7-1FA9-4598-9DB0-EDA564DA8B6F}" type="presOf" srcId="{38E17412-BB35-436B-85A3-FD0F71EFD032}" destId="{1A89D528-1F4C-44E7-8104-EFB190A8759F}" srcOrd="0" destOrd="3" presId="urn:microsoft.com/office/officeart/2005/8/layout/list1"/>
    <dgm:cxn modelId="{C92A6408-5F5C-45B9-8D07-FAD945F1F6CA}" srcId="{0ACA7907-6499-4230-83C5-11D70D5CE1ED}" destId="{F7DC5179-CA34-42E1-8D1E-D3972C1D8E31}" srcOrd="1" destOrd="0" parTransId="{2E05A9F1-E8CC-484D-8284-3C39B993D467}" sibTransId="{DCCBAF46-4DF9-4F3B-AD8C-FCD16AA2CB6A}"/>
    <dgm:cxn modelId="{B61B0FDF-7E21-4B82-B86B-A27490A53806}" type="presOf" srcId="{8601F1F8-6007-47DC-8BC0-F152BE91CE19}" destId="{1A89D528-1F4C-44E7-8104-EFB190A8759F}" srcOrd="0" destOrd="2" presId="urn:microsoft.com/office/officeart/2005/8/layout/list1"/>
    <dgm:cxn modelId="{134AE770-926D-4E90-8ADF-BF26CEDF1589}" srcId="{0ACA7907-6499-4230-83C5-11D70D5CE1ED}" destId="{8601F1F8-6007-47DC-8BC0-F152BE91CE19}" srcOrd="2" destOrd="0" parTransId="{DC11D315-D71C-47BD-A5CB-9761CC9EE955}" sibTransId="{C1DA2D83-910B-4CC6-89C4-C184855166EE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C5DD663F-5412-4FA8-86FB-21BF1D48F9DD}" type="presParOf" srcId="{0744AB65-54CC-49BA-AE61-72F5B96FE0B2}" destId="{8C12AD10-B72A-4B6A-873B-03AD9D3DCB64}" srcOrd="0" destOrd="0" presId="urn:microsoft.com/office/officeart/2005/8/layout/list1"/>
    <dgm:cxn modelId="{8A4B115B-F224-4CC1-8B33-4A95E7425F45}" type="presParOf" srcId="{8C12AD10-B72A-4B6A-873B-03AD9D3DCB64}" destId="{4FEBB349-F392-4B6B-B67E-090E0B2A018D}" srcOrd="0" destOrd="0" presId="urn:microsoft.com/office/officeart/2005/8/layout/list1"/>
    <dgm:cxn modelId="{F6B484D3-1831-4626-AC87-954D21AFF97C}" type="presParOf" srcId="{8C12AD10-B72A-4B6A-873B-03AD9D3DCB64}" destId="{CA278EC9-30F9-4CB5-B65D-D7C4B8BD608A}" srcOrd="1" destOrd="0" presId="urn:microsoft.com/office/officeart/2005/8/layout/list1"/>
    <dgm:cxn modelId="{12BD41BA-B7C2-40C7-906A-9C71D282343B}" type="presParOf" srcId="{0744AB65-54CC-49BA-AE61-72F5B96FE0B2}" destId="{6E5A65EC-FCBA-4B42-A8D8-3C450660CD72}" srcOrd="1" destOrd="0" presId="urn:microsoft.com/office/officeart/2005/8/layout/list1"/>
    <dgm:cxn modelId="{1BB63355-F226-48C1-ABCE-3FBAF4FA5D96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非但能生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勿因緣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此識所緣緣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非但能生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四緣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能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生識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F7DC5179-CA34-42E1-8D1E-D3972C1D8E3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非但能生＋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識內有似境相現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2E05A9F1-E8CC-484D-8284-3C39B993D467}" type="par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DCCBAF46-4DF9-4F3B-AD8C-FCD16AA2CB6A}" type="sib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8601F1F8-6007-47DC-8BC0-F152BE91CE1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若以「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非但能生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因緣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等無間緣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增上緣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→亦名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C11D315-D71C-47BD-A5CB-9761CC9EE955}" type="parTrans" cxnId="{134AE770-926D-4E90-8ADF-BF26CEDF1589}">
      <dgm:prSet/>
      <dgm:spPr/>
      <dgm:t>
        <a:bodyPr/>
        <a:lstStyle/>
        <a:p>
          <a:endParaRPr lang="zh-TW" altLang="en-US"/>
        </a:p>
      </dgm:t>
    </dgm:pt>
    <dgm:pt modelId="{C1DA2D83-910B-4CC6-89C4-C184855166EE}" type="sibTrans" cxnId="{134AE770-926D-4E90-8ADF-BF26CEDF1589}">
      <dgm:prSet/>
      <dgm:spPr/>
      <dgm:t>
        <a:bodyPr/>
        <a:lstStyle/>
        <a:p>
          <a:endParaRPr lang="zh-TW" altLang="en-US"/>
        </a:p>
      </dgm:t>
    </dgm:pt>
    <dgm:pt modelId="{38E17412-BB35-436B-85A3-FD0F71EFD03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計他心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自識親所緣緣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心外取法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今破之▽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不遮心外法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疏所緣緣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第八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質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餘識託之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變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9AF88F1E-6F44-4A73-BC68-FF52A9D7768F}" type="parTrans" cxnId="{1239DB72-208E-46A4-8A3D-589963E98E10}">
      <dgm:prSet/>
      <dgm:spPr/>
      <dgm:t>
        <a:bodyPr/>
        <a:lstStyle/>
        <a:p>
          <a:endParaRPr lang="zh-TW" altLang="en-US"/>
        </a:p>
      </dgm:t>
    </dgm:pt>
    <dgm:pt modelId="{90040076-E928-47CE-A071-07884383F8F3}" type="sibTrans" cxnId="{1239DB72-208E-46A4-8A3D-589963E98E10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684501" custLinFactY="-50267" custLinFactNeighborX="-1281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3001" custScaleY="381044" custLinFactY="-20339" custLinFactNeighborX="3729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C92A6408-5F5C-45B9-8D07-FAD945F1F6CA}" srcId="{0ACA7907-6499-4230-83C5-11D70D5CE1ED}" destId="{F7DC5179-CA34-42E1-8D1E-D3972C1D8E31}" srcOrd="1" destOrd="0" parTransId="{2E05A9F1-E8CC-484D-8284-3C39B993D467}" sibTransId="{DCCBAF46-4DF9-4F3B-AD8C-FCD16AA2CB6A}"/>
    <dgm:cxn modelId="{D0B5EE2C-C73D-4583-AE35-87B8E5BD97F8}" type="presOf" srcId="{C3573D8B-735E-4249-AD1C-8C9DF19861BF}" destId="{0744AB65-54CC-49BA-AE61-72F5B96FE0B2}" srcOrd="0" destOrd="0" presId="urn:microsoft.com/office/officeart/2005/8/layout/list1"/>
    <dgm:cxn modelId="{9914DFDB-89D1-4874-8193-C299ABB524F6}" type="presOf" srcId="{38E17412-BB35-436B-85A3-FD0F71EFD032}" destId="{1A89D528-1F4C-44E7-8104-EFB190A8759F}" srcOrd="0" destOrd="3" presId="urn:microsoft.com/office/officeart/2005/8/layout/list1"/>
    <dgm:cxn modelId="{134AE770-926D-4E90-8ADF-BF26CEDF1589}" srcId="{0ACA7907-6499-4230-83C5-11D70D5CE1ED}" destId="{8601F1F8-6007-47DC-8BC0-F152BE91CE19}" srcOrd="2" destOrd="0" parTransId="{DC11D315-D71C-47BD-A5CB-9761CC9EE955}" sibTransId="{C1DA2D83-910B-4CC6-89C4-C184855166EE}"/>
    <dgm:cxn modelId="{DBE674AD-FCA9-43C9-925A-EFDD346BCB31}" type="presOf" srcId="{F7DC5179-CA34-42E1-8D1E-D3972C1D8E31}" destId="{1A89D528-1F4C-44E7-8104-EFB190A8759F}" srcOrd="0" destOrd="1" presId="urn:microsoft.com/office/officeart/2005/8/layout/list1"/>
    <dgm:cxn modelId="{690535FB-A1F0-438B-B5A8-AC06B9C227E0}" type="presOf" srcId="{8601F1F8-6007-47DC-8BC0-F152BE91CE19}" destId="{1A89D528-1F4C-44E7-8104-EFB190A8759F}" srcOrd="0" destOrd="2" presId="urn:microsoft.com/office/officeart/2005/8/layout/list1"/>
    <dgm:cxn modelId="{04FEF6D3-8063-4AC5-AC05-DC87966609AA}" type="presOf" srcId="{38F52831-9056-4BDE-9011-33E37E476329}" destId="{1A89D528-1F4C-44E7-8104-EFB190A8759F}" srcOrd="0" destOrd="0" presId="urn:microsoft.com/office/officeart/2005/8/layout/list1"/>
    <dgm:cxn modelId="{1239DB72-208E-46A4-8A3D-589963E98E10}" srcId="{0ACA7907-6499-4230-83C5-11D70D5CE1ED}" destId="{38E17412-BB35-436B-85A3-FD0F71EFD032}" srcOrd="3" destOrd="0" parTransId="{9AF88F1E-6F44-4A73-BC68-FF52A9D7768F}" sibTransId="{90040076-E928-47CE-A071-07884383F8F3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F3B40BCF-F9B0-4AC7-895D-5E8FE92232A7}" type="presOf" srcId="{0ACA7907-6499-4230-83C5-11D70D5CE1ED}" destId="{4FEBB349-F392-4B6B-B67E-090E0B2A018D}" srcOrd="0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DC357A70-E1D3-45C3-9CEF-A1352771D75A}" type="presOf" srcId="{0ACA7907-6499-4230-83C5-11D70D5CE1ED}" destId="{CA278EC9-30F9-4CB5-B65D-D7C4B8BD608A}" srcOrd="1" destOrd="0" presId="urn:microsoft.com/office/officeart/2005/8/layout/list1"/>
    <dgm:cxn modelId="{B4C95E80-9A4B-40EC-9B44-AE23A8A074E9}" type="presParOf" srcId="{0744AB65-54CC-49BA-AE61-72F5B96FE0B2}" destId="{8C12AD10-B72A-4B6A-873B-03AD9D3DCB64}" srcOrd="0" destOrd="0" presId="urn:microsoft.com/office/officeart/2005/8/layout/list1"/>
    <dgm:cxn modelId="{BC7162D4-7917-4BAE-BB3F-304B8814AFDD}" type="presParOf" srcId="{8C12AD10-B72A-4B6A-873B-03AD9D3DCB64}" destId="{4FEBB349-F392-4B6B-B67E-090E0B2A018D}" srcOrd="0" destOrd="0" presId="urn:microsoft.com/office/officeart/2005/8/layout/list1"/>
    <dgm:cxn modelId="{4DE7ED72-AED3-4146-97F2-16CAEB6A7222}" type="presParOf" srcId="{8C12AD10-B72A-4B6A-873B-03AD9D3DCB64}" destId="{CA278EC9-30F9-4CB5-B65D-D7C4B8BD608A}" srcOrd="1" destOrd="0" presId="urn:microsoft.com/office/officeart/2005/8/layout/list1"/>
    <dgm:cxn modelId="{E9BA7E64-4560-493B-BC79-1C3586154CF0}" type="presParOf" srcId="{0744AB65-54CC-49BA-AE61-72F5B96FE0B2}" destId="{6E5A65EC-FCBA-4B42-A8D8-3C450660CD72}" srcOrd="1" destOrd="0" presId="urn:microsoft.com/office/officeart/2005/8/layout/list1"/>
    <dgm:cxn modelId="{480AA457-F085-4355-8814-1909C61DD143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了色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但緣和合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似彼相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敘經部執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離識實有實色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釋緣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粗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細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」→此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計執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但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緣和合似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粗相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F7DC5179-CA34-42E1-8D1E-D3972C1D8E3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實有極微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非五識境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無極微相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2E05A9F1-E8CC-484D-8284-3C39B993D467}" type="par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DCCBAF46-4DF9-4F3B-AD8C-FCD16AA2CB6A}" type="sibTrans" cxnId="{C92A6408-5F5C-45B9-8D07-FAD945F1F6CA}">
      <dgm:prSet/>
      <dgm:spPr/>
      <dgm:t>
        <a:bodyPr/>
        <a:lstStyle/>
        <a:p>
          <a:endParaRPr lang="zh-TW" altLang="en-US"/>
        </a:p>
      </dgm:t>
    </dgm:pt>
    <dgm:pt modelId="{8601F1F8-6007-47DC-8BC0-F152BE91CE1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依實微立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C11D315-D71C-47BD-A5CB-9761CC9EE955}" type="parTrans" cxnId="{134AE770-926D-4E90-8ADF-BF26CEDF1589}">
      <dgm:prSet/>
      <dgm:spPr/>
      <dgm:t>
        <a:bodyPr/>
        <a:lstStyle/>
        <a:p>
          <a:endParaRPr lang="zh-TW" altLang="en-US"/>
        </a:p>
      </dgm:t>
    </dgm:pt>
    <dgm:pt modelId="{C1DA2D83-910B-4CC6-89C4-C184855166EE}" type="sibTrans" cxnId="{134AE770-926D-4E90-8ADF-BF26CEDF1589}">
      <dgm:prSet/>
      <dgm:spPr/>
      <dgm:t>
        <a:bodyPr/>
        <a:lstStyle/>
        <a:p>
          <a:endParaRPr lang="zh-TW" altLang="en-US"/>
        </a:p>
      </dgm:t>
    </dgm:pt>
    <dgm:pt modelId="{3C20AA75-7996-41F1-A98D-506ED5D2E3E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彼彼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處所攝眾多極微共和合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總成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一物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和合體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方為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五識境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0A56F85F-C877-4178-873E-A91E3CBFA560}" type="parTrans" cxnId="{98513050-D2F0-4138-8291-1252CE9F407A}">
      <dgm:prSet/>
      <dgm:spPr/>
      <dgm:t>
        <a:bodyPr/>
        <a:lstStyle/>
        <a:p>
          <a:endParaRPr lang="zh-TW" altLang="en-US"/>
        </a:p>
      </dgm:t>
    </dgm:pt>
    <dgm:pt modelId="{728FC0A8-3F15-4F38-B91B-1ED6E2790740}" type="sibTrans" cxnId="{98513050-D2F0-4138-8291-1252CE9F407A}">
      <dgm:prSet/>
      <dgm:spPr/>
      <dgm:t>
        <a:bodyPr/>
        <a:lstStyle/>
        <a:p>
          <a:endParaRPr lang="zh-TW" altLang="en-US"/>
        </a:p>
      </dgm:t>
    </dgm:pt>
    <dgm:pt modelId="{24234D2E-3E5D-46BE-B434-5509FF9B9034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上有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五識似彼相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39CC4119-A7CA-4A63-9463-4E2208A84CDF}" type="parTrans" cxnId="{12D23046-EEE3-4EE3-BAF8-6ED17C4AEAA6}">
      <dgm:prSet/>
      <dgm:spPr/>
      <dgm:t>
        <a:bodyPr/>
        <a:lstStyle/>
        <a:p>
          <a:endParaRPr lang="zh-TW" altLang="en-US"/>
        </a:p>
      </dgm:t>
    </dgm:pt>
    <dgm:pt modelId="{E6BC0268-EAFE-452C-9E51-5ECF280802DF}" type="sibTrans" cxnId="{12D23046-EEE3-4EE3-BAF8-6ED17C4AEAA6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711723" custLinFactNeighborX="-12819" custLinFactNeighborY="2620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6426" custScaleY="381044" custLinFactY="-12178" custLinFactNeighborX="4677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C92A6408-5F5C-45B9-8D07-FAD945F1F6CA}" srcId="{0ACA7907-6499-4230-83C5-11D70D5CE1ED}" destId="{F7DC5179-CA34-42E1-8D1E-D3972C1D8E31}" srcOrd="1" destOrd="0" parTransId="{2E05A9F1-E8CC-484D-8284-3C39B993D467}" sibTransId="{DCCBAF46-4DF9-4F3B-AD8C-FCD16AA2CB6A}"/>
    <dgm:cxn modelId="{B456839D-B4D6-450B-BD12-5A99EEF8C4DC}" type="presOf" srcId="{C3573D8B-735E-4249-AD1C-8C9DF19861BF}" destId="{0744AB65-54CC-49BA-AE61-72F5B96FE0B2}" srcOrd="0" destOrd="0" presId="urn:microsoft.com/office/officeart/2005/8/layout/list1"/>
    <dgm:cxn modelId="{F78B980A-7E1C-4A59-A459-4C4590E0F616}" type="presOf" srcId="{3C20AA75-7996-41F1-A98D-506ED5D2E3E9}" destId="{1A89D528-1F4C-44E7-8104-EFB190A8759F}" srcOrd="0" destOrd="2" presId="urn:microsoft.com/office/officeart/2005/8/layout/list1"/>
    <dgm:cxn modelId="{134AE770-926D-4E90-8ADF-BF26CEDF1589}" srcId="{0ACA7907-6499-4230-83C5-11D70D5CE1ED}" destId="{8601F1F8-6007-47DC-8BC0-F152BE91CE19}" srcOrd="3" destOrd="0" parTransId="{DC11D315-D71C-47BD-A5CB-9761CC9EE955}" sibTransId="{C1DA2D83-910B-4CC6-89C4-C184855166EE}"/>
    <dgm:cxn modelId="{FF4C8099-2AA8-46A3-8FA3-C615C410F5A7}" type="presOf" srcId="{0ACA7907-6499-4230-83C5-11D70D5CE1ED}" destId="{CA278EC9-30F9-4CB5-B65D-D7C4B8BD608A}" srcOrd="1" destOrd="0" presId="urn:microsoft.com/office/officeart/2005/8/layout/list1"/>
    <dgm:cxn modelId="{17D8BADF-CDE8-4082-AF4C-56586B8DB616}" type="presOf" srcId="{38F52831-9056-4BDE-9011-33E37E476329}" destId="{1A89D528-1F4C-44E7-8104-EFB190A8759F}" srcOrd="0" destOrd="0" presId="urn:microsoft.com/office/officeart/2005/8/layout/list1"/>
    <dgm:cxn modelId="{F17DF2D0-2891-4994-AA2B-35327B4DA2A1}" type="presOf" srcId="{0ACA7907-6499-4230-83C5-11D70D5CE1ED}" destId="{4FEBB349-F392-4B6B-B67E-090E0B2A018D}" srcOrd="0" destOrd="0" presId="urn:microsoft.com/office/officeart/2005/8/layout/list1"/>
    <dgm:cxn modelId="{B1AC1613-8446-4C2E-B0D5-07FC29881F79}" type="presOf" srcId="{8601F1F8-6007-47DC-8BC0-F152BE91CE19}" destId="{1A89D528-1F4C-44E7-8104-EFB190A8759F}" srcOrd="0" destOrd="3" presId="urn:microsoft.com/office/officeart/2005/8/layout/list1"/>
    <dgm:cxn modelId="{7BBFF37E-6FE3-4C20-87E7-F2807E0E0300}" type="presOf" srcId="{24234D2E-3E5D-46BE-B434-5509FF9B9034}" destId="{1A89D528-1F4C-44E7-8104-EFB190A8759F}" srcOrd="0" destOrd="4" presId="urn:microsoft.com/office/officeart/2005/8/layout/list1"/>
    <dgm:cxn modelId="{12D23046-EEE3-4EE3-BAF8-6ED17C4AEAA6}" srcId="{0ACA7907-6499-4230-83C5-11D70D5CE1ED}" destId="{24234D2E-3E5D-46BE-B434-5509FF9B9034}" srcOrd="4" destOrd="0" parTransId="{39CC4119-A7CA-4A63-9463-4E2208A84CDF}" sibTransId="{E6BC0268-EAFE-452C-9E51-5ECF280802DF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98513050-D2F0-4138-8291-1252CE9F407A}" srcId="{0ACA7907-6499-4230-83C5-11D70D5CE1ED}" destId="{3C20AA75-7996-41F1-A98D-506ED5D2E3E9}" srcOrd="2" destOrd="0" parTransId="{0A56F85F-C877-4178-873E-A91E3CBFA560}" sibTransId="{728FC0A8-3F15-4F38-B91B-1ED6E2790740}"/>
    <dgm:cxn modelId="{AFDB1B91-805B-487C-B38C-8ACF6B76BEF4}" type="presOf" srcId="{F7DC5179-CA34-42E1-8D1E-D3972C1D8E31}" destId="{1A89D528-1F4C-44E7-8104-EFB190A8759F}" srcOrd="0" destOrd="1" presId="urn:microsoft.com/office/officeart/2005/8/layout/list1"/>
    <dgm:cxn modelId="{2405BF68-F205-43C9-A396-C7A9EB6F1CFC}" type="presParOf" srcId="{0744AB65-54CC-49BA-AE61-72F5B96FE0B2}" destId="{8C12AD10-B72A-4B6A-873B-03AD9D3DCB64}" srcOrd="0" destOrd="0" presId="urn:microsoft.com/office/officeart/2005/8/layout/list1"/>
    <dgm:cxn modelId="{5643DCBD-1A11-4F7F-88FB-B475A90430CE}" type="presParOf" srcId="{8C12AD10-B72A-4B6A-873B-03AD9D3DCB64}" destId="{4FEBB349-F392-4B6B-B67E-090E0B2A018D}" srcOrd="0" destOrd="0" presId="urn:microsoft.com/office/officeart/2005/8/layout/list1"/>
    <dgm:cxn modelId="{54DD6334-1AA2-4E71-A247-E4FDB66267FB}" type="presParOf" srcId="{8C12AD10-B72A-4B6A-873B-03AD9D3DCB64}" destId="{CA278EC9-30F9-4CB5-B65D-D7C4B8BD608A}" srcOrd="1" destOrd="0" presId="urn:microsoft.com/office/officeart/2005/8/layout/list1"/>
    <dgm:cxn modelId="{6CA1D575-3751-4C81-B941-DF8EF4C625F1}" type="presParOf" srcId="{0744AB65-54CC-49BA-AE61-72F5B96FE0B2}" destId="{6E5A65EC-FCBA-4B42-A8D8-3C450660CD72}" srcOrd="1" destOrd="0" presId="urn:microsoft.com/office/officeart/2005/8/layout/list1"/>
    <dgm:cxn modelId="{6166D05C-76F4-439C-8C78-D2AA8A22710B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了色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但緣和合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似彼相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非和合相異諸極微有實自體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分析彼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似彼相識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定不生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粗不異細破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和合相非異極微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4B80C043-FDB4-44C4-BA58-07E8CFABF0A6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難假非緣破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和合相異本真實極微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實自體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分析彼和合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時→說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和合相既非實有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方顯非是五識緣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假體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五識定不生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04D83444-688B-4C73-BD9C-70D3D1415EA3}" type="parTrans" cxnId="{169D1C0A-FDD3-45F9-9F4F-8663E406A70B}">
      <dgm:prSet/>
      <dgm:spPr/>
      <dgm:t>
        <a:bodyPr/>
        <a:lstStyle/>
        <a:p>
          <a:endParaRPr lang="zh-TW" altLang="en-US"/>
        </a:p>
      </dgm:t>
    </dgm:pt>
    <dgm:pt modelId="{DCB347F6-D6FE-4DD6-96C4-0D722912ED44}" type="sibTrans" cxnId="{169D1C0A-FDD3-45F9-9F4F-8663E406A70B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29371" custScaleY="1569222" custLinFactY="89435" custLinFactNeighborX="-1223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6426" custScaleY="381044" custLinFactY="-51562" custLinFactNeighborX="413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69D1C0A-FDD3-45F9-9F4F-8663E406A70B}" srcId="{0ACA7907-6499-4230-83C5-11D70D5CE1ED}" destId="{4B80C043-FDB4-44C4-BA58-07E8CFABF0A6}" srcOrd="1" destOrd="0" parTransId="{04D83444-688B-4C73-BD9C-70D3D1415EA3}" sibTransId="{DCB347F6-D6FE-4DD6-96C4-0D722912ED44}"/>
    <dgm:cxn modelId="{10E3D6F1-78AE-4782-B2BA-1A35E9C42A07}" type="presOf" srcId="{4B80C043-FDB4-44C4-BA58-07E8CFABF0A6}" destId="{1A89D528-1F4C-44E7-8104-EFB190A8759F}" srcOrd="0" destOrd="1" presId="urn:microsoft.com/office/officeart/2005/8/layout/list1"/>
    <dgm:cxn modelId="{7ABB1B31-467C-43F3-B388-A06E627D7BD3}" type="presOf" srcId="{C3573D8B-735E-4249-AD1C-8C9DF19861BF}" destId="{0744AB65-54CC-49BA-AE61-72F5B96FE0B2}" srcOrd="0" destOrd="0" presId="urn:microsoft.com/office/officeart/2005/8/layout/list1"/>
    <dgm:cxn modelId="{374A4960-4661-4259-9ED9-027BECC06A06}" type="presOf" srcId="{0ACA7907-6499-4230-83C5-11D70D5CE1ED}" destId="{4FEBB349-F392-4B6B-B67E-090E0B2A018D}" srcOrd="0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2E6E3F1B-8FD0-41CC-BD29-E5B68A80380E}" type="presOf" srcId="{38F52831-9056-4BDE-9011-33E37E476329}" destId="{1A89D528-1F4C-44E7-8104-EFB190A8759F}" srcOrd="0" destOrd="0" presId="urn:microsoft.com/office/officeart/2005/8/layout/list1"/>
    <dgm:cxn modelId="{0AFCC3D0-3E63-4BEA-80DB-6DEDEDFC3242}" type="presOf" srcId="{0ACA7907-6499-4230-83C5-11D70D5CE1ED}" destId="{CA278EC9-30F9-4CB5-B65D-D7C4B8BD608A}" srcOrd="1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1B6A0A97-32FD-4D1C-AA9D-A1E6603C1BDC}" type="presParOf" srcId="{0744AB65-54CC-49BA-AE61-72F5B96FE0B2}" destId="{8C12AD10-B72A-4B6A-873B-03AD9D3DCB64}" srcOrd="0" destOrd="0" presId="urn:microsoft.com/office/officeart/2005/8/layout/list1"/>
    <dgm:cxn modelId="{28966465-2A3E-44E5-A38A-A29B6205BBD6}" type="presParOf" srcId="{8C12AD10-B72A-4B6A-873B-03AD9D3DCB64}" destId="{4FEBB349-F392-4B6B-B67E-090E0B2A018D}" srcOrd="0" destOrd="0" presId="urn:microsoft.com/office/officeart/2005/8/layout/list1"/>
    <dgm:cxn modelId="{6C75A2DB-FFB8-4D3E-B3F4-B5F21E705E38}" type="presParOf" srcId="{8C12AD10-B72A-4B6A-873B-03AD9D3DCB64}" destId="{CA278EC9-30F9-4CB5-B65D-D7C4B8BD608A}" srcOrd="1" destOrd="0" presId="urn:microsoft.com/office/officeart/2005/8/layout/list1"/>
    <dgm:cxn modelId="{2E6BC144-886A-4516-865E-9266DBD905C8}" type="presParOf" srcId="{0744AB65-54CC-49BA-AE61-72F5B96FE0B2}" destId="{6E5A65EC-FCBA-4B42-A8D8-3C450660CD72}" srcOrd="1" destOrd="0" presId="urn:microsoft.com/office/officeart/2005/8/layout/list1"/>
    <dgm:cxn modelId="{B15DF482-ADAE-4AA6-B99E-8FA05872C338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了色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但緣和合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似彼相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         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非和合相異諸極微有實自體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分析彼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時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似彼相識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定不生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勿第二月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能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生五識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舉月返難破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舉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第二月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喻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4B80C043-FDB4-44C4-BA58-07E8CFABF0A6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汝和合色處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設計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眼識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</a:t>
          </a:r>
          <a:r>
            <a:rPr lang="en-US" altLang="zh-TW" sz="2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非是緣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→都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無實體性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第二月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第二明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彼計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不生五識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唯意識所緣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04D83444-688B-4C73-BD9C-70D3D1415EA3}" type="parTrans" cxnId="{169D1C0A-FDD3-45F9-9F4F-8663E406A70B}">
      <dgm:prSet/>
      <dgm:spPr/>
      <dgm:t>
        <a:bodyPr/>
        <a:lstStyle/>
        <a:p>
          <a:endParaRPr lang="zh-TW" altLang="en-US"/>
        </a:p>
      </dgm:t>
    </dgm:pt>
    <dgm:pt modelId="{DCB347F6-D6FE-4DD6-96C4-0D722912ED44}" type="sibTrans" cxnId="{169D1C0A-FDD3-45F9-9F4F-8663E406A70B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33929" custScaleY="1569222" custLinFactY="89435" custLinFactNeighborX="-1223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6426" custScaleY="381044" custLinFactY="-58448" custLinFactNeighborX="3306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69D1C0A-FDD3-45F9-9F4F-8663E406A70B}" srcId="{0ACA7907-6499-4230-83C5-11D70D5CE1ED}" destId="{4B80C043-FDB4-44C4-BA58-07E8CFABF0A6}" srcOrd="1" destOrd="0" parTransId="{04D83444-688B-4C73-BD9C-70D3D1415EA3}" sibTransId="{DCB347F6-D6FE-4DD6-96C4-0D722912ED44}"/>
    <dgm:cxn modelId="{89BE728A-6E39-478D-BFD0-959AE1CEEA10}" type="presOf" srcId="{0ACA7907-6499-4230-83C5-11D70D5CE1ED}" destId="{4FEBB349-F392-4B6B-B67E-090E0B2A018D}" srcOrd="0" destOrd="0" presId="urn:microsoft.com/office/officeart/2005/8/layout/list1"/>
    <dgm:cxn modelId="{911A95C4-33A2-4EFD-8F6C-D1AE5607A7E8}" type="presOf" srcId="{0ACA7907-6499-4230-83C5-11D70D5CE1ED}" destId="{CA278EC9-30F9-4CB5-B65D-D7C4B8BD608A}" srcOrd="1" destOrd="0" presId="urn:microsoft.com/office/officeart/2005/8/layout/list1"/>
    <dgm:cxn modelId="{DA9DBD28-FCFD-479C-9BD7-E01374B5A6B3}" type="presOf" srcId="{4B80C043-FDB4-44C4-BA58-07E8CFABF0A6}" destId="{1A89D528-1F4C-44E7-8104-EFB190A8759F}" srcOrd="0" destOrd="1" presId="urn:microsoft.com/office/officeart/2005/8/layout/list1"/>
    <dgm:cxn modelId="{20DDBACD-AC4C-47EF-8569-DBC3FA9FE795}" type="presOf" srcId="{38F52831-9056-4BDE-9011-33E37E476329}" destId="{1A89D528-1F4C-44E7-8104-EFB190A8759F}" srcOrd="0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B616E7E9-D075-4E06-9AF4-DF5328630641}" type="presOf" srcId="{C3573D8B-735E-4249-AD1C-8C9DF19861BF}" destId="{0744AB65-54CC-49BA-AE61-72F5B96FE0B2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F9F9ED43-A684-477D-A6EA-ED3562D28C0B}" type="presParOf" srcId="{0744AB65-54CC-49BA-AE61-72F5B96FE0B2}" destId="{8C12AD10-B72A-4B6A-873B-03AD9D3DCB64}" srcOrd="0" destOrd="0" presId="urn:microsoft.com/office/officeart/2005/8/layout/list1"/>
    <dgm:cxn modelId="{41DCABB9-EF74-44EC-86DC-7321D2F144EA}" type="presParOf" srcId="{8C12AD10-B72A-4B6A-873B-03AD9D3DCB64}" destId="{4FEBB349-F392-4B6B-B67E-090E0B2A018D}" srcOrd="0" destOrd="0" presId="urn:microsoft.com/office/officeart/2005/8/layout/list1"/>
    <dgm:cxn modelId="{389AB17A-AED2-412A-A989-54AD02BDCDF0}" type="presParOf" srcId="{8C12AD10-B72A-4B6A-873B-03AD9D3DCB64}" destId="{CA278EC9-30F9-4CB5-B65D-D7C4B8BD608A}" srcOrd="1" destOrd="0" presId="urn:microsoft.com/office/officeart/2005/8/layout/list1"/>
    <dgm:cxn modelId="{EEFD91D3-CCB5-4A36-AB0C-709C3305B046}" type="presParOf" srcId="{0744AB65-54CC-49BA-AE61-72F5B96FE0B2}" destId="{6E5A65EC-FCBA-4B42-A8D8-3C450660CD72}" srcOrd="1" destOrd="0" presId="urn:microsoft.com/office/officeart/2005/8/layout/list1"/>
    <dgm:cxn modelId="{88194B1B-6BBF-4BF6-A335-0B89F8C341D1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非諸極微共和合位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可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五識各作所緣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此識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無極微相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第三破本薩婆多毗婆娑師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今和合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時→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一一極微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和合粗相各能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緣發生五識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有實體能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4B80C043-FDB4-44C4-BA58-07E8CFABF0A6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五識無微相破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別極微相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五識不得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非之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04D83444-688B-4C73-BD9C-70D3D1415EA3}" type="parTrans" cxnId="{169D1C0A-FDD3-45F9-9F4F-8663E406A70B}">
      <dgm:prSet/>
      <dgm:spPr/>
      <dgm:t>
        <a:bodyPr/>
        <a:lstStyle/>
        <a:p>
          <a:endParaRPr lang="zh-TW" altLang="en-US"/>
        </a:p>
      </dgm:t>
    </dgm:pt>
    <dgm:pt modelId="{DCB347F6-D6FE-4DD6-96C4-0D722912ED44}" type="sibTrans" cxnId="{169D1C0A-FDD3-45F9-9F4F-8663E406A70B}">
      <dgm:prSet/>
      <dgm:spPr/>
      <dgm:t>
        <a:bodyPr/>
        <a:lstStyle/>
        <a:p>
          <a:endParaRPr lang="zh-TW" altLang="en-US"/>
        </a:p>
      </dgm:t>
    </dgm:pt>
    <dgm:pt modelId="{8F27D54B-4D0E-4ADA-B71C-6A49D8AAC0E7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引證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二</a:t>
          </a:r>
          <a:r>
            <a:rPr lang="zh-TW" altLang="en-US" sz="3200" dirty="0" smtClean="0">
              <a:latin typeface="微軟正黑體" pitchFamily="34" charset="-120"/>
              <a:ea typeface="微軟正黑體" pitchFamily="34" charset="-120"/>
            </a:rPr>
            <a:t>十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唯識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各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不可取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E158909A-1B13-4E74-9C05-73F4EC2BB870}" type="parTrans" cxnId="{030B8A89-8FAB-4EC4-8F6E-CD3A369779E2}">
      <dgm:prSet/>
      <dgm:spPr/>
      <dgm:t>
        <a:bodyPr/>
        <a:lstStyle/>
        <a:p>
          <a:endParaRPr lang="zh-TW" altLang="en-US"/>
        </a:p>
      </dgm:t>
    </dgm:pt>
    <dgm:pt modelId="{B7F76A14-936A-4048-8EAA-B18FD551B346}" type="sibTrans" cxnId="{030B8A89-8FAB-4EC4-8F6E-CD3A369779E2}">
      <dgm:prSet/>
      <dgm:spPr/>
      <dgm:t>
        <a:bodyPr/>
        <a:lstStyle/>
        <a:p>
          <a:endParaRPr lang="zh-TW" altLang="en-US"/>
        </a:p>
      </dgm:t>
    </dgm:pt>
    <dgm:pt modelId="{B3A9D8E1-AF9A-4817-BC78-90D65639029F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引證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觀所緣緣論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設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緣非所緣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識無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◇猶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眼根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56CD125-6E44-4D73-8077-EB68C23E677E}" type="parTrans" cxnId="{1BC9F2A0-C8A3-4896-B5A8-6E9531F1CAB3}">
      <dgm:prSet/>
      <dgm:spPr/>
      <dgm:t>
        <a:bodyPr/>
        <a:lstStyle/>
        <a:p>
          <a:endParaRPr lang="zh-TW" altLang="en-US"/>
        </a:p>
      </dgm:t>
    </dgm:pt>
    <dgm:pt modelId="{3055A820-6601-4670-88F2-308215A5F28A}" type="sibTrans" cxnId="{1BC9F2A0-C8A3-4896-B5A8-6E9531F1CAB3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33929" custScaleY="80419" custLinFactNeighborX="-20314" custLinFactNeighborY="-777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6426" custScaleY="96094" custLinFactNeighborX="2361" custLinFactNeighborY="1335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BC9F2A0-C8A3-4896-B5A8-6E9531F1CAB3}" srcId="{0ACA7907-6499-4230-83C5-11D70D5CE1ED}" destId="{B3A9D8E1-AF9A-4817-BC78-90D65639029F}" srcOrd="3" destOrd="0" parTransId="{856CD125-6E44-4D73-8077-EB68C23E677E}" sibTransId="{3055A820-6601-4670-88F2-308215A5F28A}"/>
    <dgm:cxn modelId="{DEF8C5C5-CE75-42AF-BC4E-7C03D81329A8}" type="presOf" srcId="{B3A9D8E1-AF9A-4817-BC78-90D65639029F}" destId="{1A89D528-1F4C-44E7-8104-EFB190A8759F}" srcOrd="0" destOrd="3" presId="urn:microsoft.com/office/officeart/2005/8/layout/list1"/>
    <dgm:cxn modelId="{030B8A89-8FAB-4EC4-8F6E-CD3A369779E2}" srcId="{0ACA7907-6499-4230-83C5-11D70D5CE1ED}" destId="{8F27D54B-4D0E-4ADA-B71C-6A49D8AAC0E7}" srcOrd="2" destOrd="0" parTransId="{E158909A-1B13-4E74-9C05-73F4EC2BB870}" sibTransId="{B7F76A14-936A-4048-8EAA-B18FD551B346}"/>
    <dgm:cxn modelId="{38BC58E9-4BB4-46F7-8862-0F1A77DD31F2}" type="presOf" srcId="{0ACA7907-6499-4230-83C5-11D70D5CE1ED}" destId="{CA278EC9-30F9-4CB5-B65D-D7C4B8BD608A}" srcOrd="1" destOrd="0" presId="urn:microsoft.com/office/officeart/2005/8/layout/list1"/>
    <dgm:cxn modelId="{169D1C0A-FDD3-45F9-9F4F-8663E406A70B}" srcId="{0ACA7907-6499-4230-83C5-11D70D5CE1ED}" destId="{4B80C043-FDB4-44C4-BA58-07E8CFABF0A6}" srcOrd="1" destOrd="0" parTransId="{04D83444-688B-4C73-BD9C-70D3D1415EA3}" sibTransId="{DCB347F6-D6FE-4DD6-96C4-0D722912ED44}"/>
    <dgm:cxn modelId="{7B36B4C9-649A-40A8-9020-8A323C5891FA}" type="presOf" srcId="{38F52831-9056-4BDE-9011-33E37E476329}" destId="{1A89D528-1F4C-44E7-8104-EFB190A8759F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387F77AA-EFAE-492C-8013-6C1F804AB084}" type="presOf" srcId="{8F27D54B-4D0E-4ADA-B71C-6A49D8AAC0E7}" destId="{1A89D528-1F4C-44E7-8104-EFB190A8759F}" srcOrd="0" destOrd="2" presId="urn:microsoft.com/office/officeart/2005/8/layout/list1"/>
    <dgm:cxn modelId="{0E6B5060-0A13-49FF-BE9C-43EBACF04C6A}" type="presOf" srcId="{C3573D8B-735E-4249-AD1C-8C9DF19861BF}" destId="{0744AB65-54CC-49BA-AE61-72F5B96FE0B2}" srcOrd="0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DB065DBE-FEC8-43DE-AFC7-61DB95F4DFE9}" type="presOf" srcId="{0ACA7907-6499-4230-83C5-11D70D5CE1ED}" destId="{4FEBB349-F392-4B6B-B67E-090E0B2A018D}" srcOrd="0" destOrd="0" presId="urn:microsoft.com/office/officeart/2005/8/layout/list1"/>
    <dgm:cxn modelId="{1D7A31E3-7CE4-4C63-82A7-976A50C258A4}" type="presOf" srcId="{4B80C043-FDB4-44C4-BA58-07E8CFABF0A6}" destId="{1A89D528-1F4C-44E7-8104-EFB190A8759F}" srcOrd="0" destOrd="1" presId="urn:microsoft.com/office/officeart/2005/8/layout/list1"/>
    <dgm:cxn modelId="{1D23795C-E0D3-49A1-9AB7-2C5B3C06812B}" type="presParOf" srcId="{0744AB65-54CC-49BA-AE61-72F5B96FE0B2}" destId="{8C12AD10-B72A-4B6A-873B-03AD9D3DCB64}" srcOrd="0" destOrd="0" presId="urn:microsoft.com/office/officeart/2005/8/layout/list1"/>
    <dgm:cxn modelId="{9830C10A-39E4-4C10-842C-13B8DC7EB404}" type="presParOf" srcId="{8C12AD10-B72A-4B6A-873B-03AD9D3DCB64}" destId="{4FEBB349-F392-4B6B-B67E-090E0B2A018D}" srcOrd="0" destOrd="0" presId="urn:microsoft.com/office/officeart/2005/8/layout/list1"/>
    <dgm:cxn modelId="{D4E3FC0A-F398-4EA0-89CB-C5C2C89F9D19}" type="presParOf" srcId="{8C12AD10-B72A-4B6A-873B-03AD9D3DCB64}" destId="{CA278EC9-30F9-4CB5-B65D-D7C4B8BD608A}" srcOrd="1" destOrd="0" presId="urn:microsoft.com/office/officeart/2005/8/layout/list1"/>
    <dgm:cxn modelId="{35AD1C5F-8E48-4457-947B-E549F6A75CA7}" type="presParOf" srcId="{0744AB65-54CC-49BA-AE61-72F5B96FE0B2}" destId="{6E5A65EC-FCBA-4B42-A8D8-3C450660CD72}" srcOrd="1" destOrd="0" presId="urn:microsoft.com/office/officeart/2005/8/layout/list1"/>
    <dgm:cxn modelId="{EDCDEC6A-B9D0-4724-8F29-4A18CD543D3D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非諸極微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不和合時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無此相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敘救成非破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彼救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各別極微有和合相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五識所緣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似一相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用不離體→體既實有→成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4B80C043-FDB4-44C4-BA58-07E8CFABF0A6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今破非之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極微和合時應無別和合相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體即極微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未合時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04D83444-688B-4C73-BD9C-70D3D1415EA3}" type="parTrans" cxnId="{169D1C0A-FDD3-45F9-9F4F-8663E406A70B}">
      <dgm:prSet/>
      <dgm:spPr/>
      <dgm:t>
        <a:bodyPr/>
        <a:lstStyle/>
        <a:p>
          <a:endParaRPr lang="zh-TW" altLang="en-US"/>
        </a:p>
      </dgm:t>
    </dgm:pt>
    <dgm:pt modelId="{DCB347F6-D6FE-4DD6-96C4-0D722912ED44}" type="sibTrans" cxnId="{169D1C0A-FDD3-45F9-9F4F-8663E406A70B}">
      <dgm:prSet/>
      <dgm:spPr/>
      <dgm:t>
        <a:bodyPr/>
        <a:lstStyle/>
        <a:p>
          <a:endParaRPr lang="zh-TW" altLang="en-US"/>
        </a:p>
      </dgm:t>
    </dgm:pt>
    <dgm:pt modelId="{7D84558A-09CC-4CBC-BAA0-4983548A48BD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非諸極微上別有和合相</a:t>
          </a:r>
          <a:r>
            <a:rPr lang="en-US" altLang="zh-TW" sz="2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不和合時無此相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故→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此亦非是所緣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5A3526B9-B1CC-4717-8B64-9DE44D123750}" type="parTrans" cxnId="{FE7DC6DE-0758-4067-AAC0-89765E12AF69}">
      <dgm:prSet/>
      <dgm:spPr/>
      <dgm:t>
        <a:bodyPr/>
        <a:lstStyle/>
        <a:p>
          <a:endParaRPr lang="zh-TW" altLang="en-US"/>
        </a:p>
      </dgm:t>
    </dgm:pt>
    <dgm:pt modelId="{B7E97415-E11B-42CD-8F8E-03707272998C}" type="sibTrans" cxnId="{FE7DC6DE-0758-4067-AAC0-89765E12AF69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33929" custScaleY="760549" custLinFactNeighborX="5668" custLinFactNeighborY="-135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6426" custScaleY="381044" custLinFactY="-25561" custLinFactNeighborX="413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69D1C0A-FDD3-45F9-9F4F-8663E406A70B}" srcId="{0ACA7907-6499-4230-83C5-11D70D5CE1ED}" destId="{4B80C043-FDB4-44C4-BA58-07E8CFABF0A6}" srcOrd="1" destOrd="0" parTransId="{04D83444-688B-4C73-BD9C-70D3D1415EA3}" sibTransId="{DCB347F6-D6FE-4DD6-96C4-0D722912ED44}"/>
    <dgm:cxn modelId="{22F0B761-70E9-430B-9D15-2D0AAD26EE23}" type="presOf" srcId="{0ACA7907-6499-4230-83C5-11D70D5CE1ED}" destId="{4FEBB349-F392-4B6B-B67E-090E0B2A018D}" srcOrd="0" destOrd="0" presId="urn:microsoft.com/office/officeart/2005/8/layout/list1"/>
    <dgm:cxn modelId="{A21EE234-5098-4721-B92C-318CBDB8021D}" type="presOf" srcId="{0ACA7907-6499-4230-83C5-11D70D5CE1ED}" destId="{CA278EC9-30F9-4CB5-B65D-D7C4B8BD608A}" srcOrd="1" destOrd="0" presId="urn:microsoft.com/office/officeart/2005/8/layout/list1"/>
    <dgm:cxn modelId="{FE7DC6DE-0758-4067-AAC0-89765E12AF69}" srcId="{0ACA7907-6499-4230-83C5-11D70D5CE1ED}" destId="{7D84558A-09CC-4CBC-BAA0-4983548A48BD}" srcOrd="2" destOrd="0" parTransId="{5A3526B9-B1CC-4717-8B64-9DE44D123750}" sibTransId="{B7E97415-E11B-42CD-8F8E-03707272998C}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B434A55B-2237-4DFB-8AFB-3BEC45A40162}" type="presOf" srcId="{4B80C043-FDB4-44C4-BA58-07E8CFABF0A6}" destId="{1A89D528-1F4C-44E7-8104-EFB190A8759F}" srcOrd="0" destOrd="1" presId="urn:microsoft.com/office/officeart/2005/8/layout/list1"/>
    <dgm:cxn modelId="{2E9A1705-76C8-44E3-8F05-9163E0CB03B3}" type="presOf" srcId="{C3573D8B-735E-4249-AD1C-8C9DF19861BF}" destId="{0744AB65-54CC-49BA-AE61-72F5B96FE0B2}" srcOrd="0" destOrd="0" presId="urn:microsoft.com/office/officeart/2005/8/layout/list1"/>
    <dgm:cxn modelId="{F060DAEC-3E9C-4E51-8940-8DC06DA1F17C}" type="presOf" srcId="{38F52831-9056-4BDE-9011-33E37E476329}" destId="{1A89D528-1F4C-44E7-8104-EFB190A8759F}" srcOrd="0" destOrd="0" presId="urn:microsoft.com/office/officeart/2005/8/layout/list1"/>
    <dgm:cxn modelId="{BA0AA902-9116-465C-ADF3-F7417CB121B0}" type="presOf" srcId="{7D84558A-09CC-4CBC-BAA0-4983548A48BD}" destId="{1A89D528-1F4C-44E7-8104-EFB190A8759F}" srcOrd="0" destOrd="2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8D363AD8-9CC2-40B0-A0F3-0BA640DCCBB4}" type="presParOf" srcId="{0744AB65-54CC-49BA-AE61-72F5B96FE0B2}" destId="{8C12AD10-B72A-4B6A-873B-03AD9D3DCB64}" srcOrd="0" destOrd="0" presId="urn:microsoft.com/office/officeart/2005/8/layout/list1"/>
    <dgm:cxn modelId="{897D73F7-04A0-4188-9FB9-608BA8F67A0C}" type="presParOf" srcId="{8C12AD10-B72A-4B6A-873B-03AD9D3DCB64}" destId="{4FEBB349-F392-4B6B-B67E-090E0B2A018D}" srcOrd="0" destOrd="0" presId="urn:microsoft.com/office/officeart/2005/8/layout/list1"/>
    <dgm:cxn modelId="{9D8906B8-7F25-465A-910B-5AF8D97E80E4}" type="presParOf" srcId="{8C12AD10-B72A-4B6A-873B-03AD9D3DCB64}" destId="{CA278EC9-30F9-4CB5-B65D-D7C4B8BD608A}" srcOrd="1" destOrd="0" presId="urn:microsoft.com/office/officeart/2005/8/layout/list1"/>
    <dgm:cxn modelId="{2EE720AF-ED1A-4DEE-82EC-757B0797D52C}" type="presParOf" srcId="{0744AB65-54CC-49BA-AE61-72F5B96FE0B2}" destId="{6E5A65EC-FCBA-4B42-A8D8-3C450660CD72}" srcOrd="1" destOrd="0" presId="urn:microsoft.com/office/officeart/2005/8/layout/list1"/>
    <dgm:cxn modelId="{5C3234E9-D435-4930-8EDD-945237C26209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非和合相位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不合時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諸極微體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有異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和合位◇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不合時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非五識境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此重成破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非是和合位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不和合位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相二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俱有異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4B80C043-FDB4-44C4-BA58-07E8CFABF0A6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異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未和位不能作眼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識所緣境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而於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和合位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可作眼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識所緣境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04D83444-688B-4C73-BD9C-70D3D1415EA3}" type="parTrans" cxnId="{169D1C0A-FDD3-45F9-9F4F-8663E406A70B}">
      <dgm:prSet/>
      <dgm:spPr/>
      <dgm:t>
        <a:bodyPr/>
        <a:lstStyle/>
        <a:p>
          <a:endParaRPr lang="zh-TW" altLang="en-US"/>
        </a:p>
      </dgm:t>
    </dgm:pt>
    <dgm:pt modelId="{DCB347F6-D6FE-4DD6-96C4-0D722912ED44}" type="sibTrans" cxnId="{169D1C0A-FDD3-45F9-9F4F-8663E406A70B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33929" custScaleY="1197330" custLinFactY="89435" custLinFactNeighborX="-1223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6426" custScaleY="381044" custLinFactY="-58448" custLinFactNeighborX="3306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76C7E6A-CEA6-4874-9E64-624A51C964BB}" type="presOf" srcId="{4B80C043-FDB4-44C4-BA58-07E8CFABF0A6}" destId="{1A89D528-1F4C-44E7-8104-EFB190A8759F}" srcOrd="0" destOrd="1" presId="urn:microsoft.com/office/officeart/2005/8/layout/list1"/>
    <dgm:cxn modelId="{A28BBE41-8BF5-4A4E-B320-E40218D1DE93}" type="presOf" srcId="{0ACA7907-6499-4230-83C5-11D70D5CE1ED}" destId="{4FEBB349-F392-4B6B-B67E-090E0B2A018D}" srcOrd="0" destOrd="0" presId="urn:microsoft.com/office/officeart/2005/8/layout/list1"/>
    <dgm:cxn modelId="{169D1C0A-FDD3-45F9-9F4F-8663E406A70B}" srcId="{0ACA7907-6499-4230-83C5-11D70D5CE1ED}" destId="{4B80C043-FDB4-44C4-BA58-07E8CFABF0A6}" srcOrd="1" destOrd="0" parTransId="{04D83444-688B-4C73-BD9C-70D3D1415EA3}" sibTransId="{DCB347F6-D6FE-4DD6-96C4-0D722912ED44}"/>
    <dgm:cxn modelId="{3445523C-FA28-4946-83EF-CC89BBD729E8}" type="presOf" srcId="{0ACA7907-6499-4230-83C5-11D70D5CE1ED}" destId="{CA278EC9-30F9-4CB5-B65D-D7C4B8BD608A}" srcOrd="1" destOrd="0" presId="urn:microsoft.com/office/officeart/2005/8/layout/list1"/>
    <dgm:cxn modelId="{3CEFBD50-9D05-4293-90A7-CDCB6A60E518}" type="presOf" srcId="{38F52831-9056-4BDE-9011-33E37E476329}" destId="{1A89D528-1F4C-44E7-8104-EFB190A8759F}" srcOrd="0" destOrd="0" presId="urn:microsoft.com/office/officeart/2005/8/layout/list1"/>
    <dgm:cxn modelId="{3A0D5F50-71B3-464E-BD59-12B0AC53CB18}" srcId="{0ACA7907-6499-4230-83C5-11D70D5CE1ED}" destId="{38F52831-9056-4BDE-9011-33E37E476329}" srcOrd="0" destOrd="0" parTransId="{88DF6969-831D-46E8-911D-4849F391D17D}" sibTransId="{11B578FD-D328-4E75-A790-C914912A3905}"/>
    <dgm:cxn modelId="{87AC759D-1FCE-4484-87A2-63E805A684A3}" type="presOf" srcId="{C3573D8B-735E-4249-AD1C-8C9DF19861BF}" destId="{0744AB65-54CC-49BA-AE61-72F5B96FE0B2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A11CDC3B-9304-4A96-8C17-31074A573D2C}" type="presParOf" srcId="{0744AB65-54CC-49BA-AE61-72F5B96FE0B2}" destId="{8C12AD10-B72A-4B6A-873B-03AD9D3DCB64}" srcOrd="0" destOrd="0" presId="urn:microsoft.com/office/officeart/2005/8/layout/list1"/>
    <dgm:cxn modelId="{826012D1-6DC5-4EC1-A0A6-F8C7A128A5B6}" type="presParOf" srcId="{8C12AD10-B72A-4B6A-873B-03AD9D3DCB64}" destId="{4FEBB349-F392-4B6B-B67E-090E0B2A018D}" srcOrd="0" destOrd="0" presId="urn:microsoft.com/office/officeart/2005/8/layout/list1"/>
    <dgm:cxn modelId="{3B8C2618-B243-4E41-9DD5-BBA7C9564A4E}" type="presParOf" srcId="{8C12AD10-B72A-4B6A-873B-03AD9D3DCB64}" destId="{CA278EC9-30F9-4CB5-B65D-D7C4B8BD608A}" srcOrd="1" destOrd="0" presId="urn:microsoft.com/office/officeart/2005/8/layout/list1"/>
    <dgm:cxn modelId="{FEC50862-4D48-476C-AF81-53ACE65FDFA4}" type="presParOf" srcId="{0744AB65-54CC-49BA-AE61-72F5B96FE0B2}" destId="{6E5A65EC-FCBA-4B42-A8D8-3C450660CD72}" srcOrd="1" destOrd="0" presId="urn:microsoft.com/office/officeart/2005/8/layout/list1"/>
    <dgm:cxn modelId="{A56E4A53-3E60-46FB-BEC0-9ED2C4F70AD3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5E31871-158B-4235-A6FC-6CFE12B5FE5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78B6B9B5-D8D3-4BC9-9D49-C7BFFF2B187B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TW" sz="36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能造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B340639-749B-4534-A80D-8C4D269E4C4D}" type="parTrans" cxnId="{D96CAFD2-3111-49F9-A69B-DBB3508D2DD7}">
      <dgm:prSet/>
      <dgm:spPr/>
      <dgm:t>
        <a:bodyPr/>
        <a:lstStyle/>
        <a:p>
          <a:endParaRPr lang="zh-TW" altLang="en-US"/>
        </a:p>
      </dgm:t>
    </dgm:pt>
    <dgm:pt modelId="{890A3D72-B9AD-4DAD-9182-B3391CDAE1A3}" type="sibTrans" cxnId="{D96CAFD2-3111-49F9-A69B-DBB3508D2DD7}">
      <dgm:prSet/>
      <dgm:spPr/>
      <dgm:t>
        <a:bodyPr/>
        <a:lstStyle/>
        <a:p>
          <a:endParaRPr lang="zh-TW" altLang="en-US"/>
        </a:p>
      </dgm:t>
    </dgm:pt>
    <dgm:pt modelId="{67C723AA-2627-4E2A-B0B4-925953DD58AA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800" dirty="0"/>
        </a:p>
      </dgm:t>
    </dgm:pt>
    <dgm:pt modelId="{E3C0C2A5-BF91-4D7E-B4AF-C61607C65312}" type="parTrans" cxnId="{3440551D-CC89-4D4B-AE62-FF3124500F10}">
      <dgm:prSet/>
      <dgm:spPr/>
      <dgm:t>
        <a:bodyPr/>
        <a:lstStyle/>
        <a:p>
          <a:endParaRPr lang="zh-TW" altLang="en-US"/>
        </a:p>
      </dgm:t>
    </dgm:pt>
    <dgm:pt modelId="{6749E5A9-C669-4A5A-A947-AFD353C86DEC}" type="sibTrans" cxnId="{3440551D-CC89-4D4B-AE62-FF3124500F10}">
      <dgm:prSet/>
      <dgm:spPr/>
      <dgm:t>
        <a:bodyPr/>
        <a:lstStyle/>
        <a:p>
          <a:endParaRPr lang="zh-TW" altLang="en-US"/>
        </a:p>
      </dgm:t>
    </dgm:pt>
    <dgm:pt modelId="{536C96DE-C32D-4915-87A2-C4361B3EEB26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所造色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A866E0A1-6E01-4906-8871-DF5DB16F8C9A}" type="parTrans" cxnId="{6E42EE89-CFBE-46FE-894B-3A10D8FC6D34}">
      <dgm:prSet/>
      <dgm:spPr/>
      <dgm:t>
        <a:bodyPr/>
        <a:lstStyle/>
        <a:p>
          <a:endParaRPr lang="zh-TW" altLang="en-US"/>
        </a:p>
      </dgm:t>
    </dgm:pt>
    <dgm:pt modelId="{5B6C8030-0B01-4FA2-BC89-789678BF8417}" type="sibTrans" cxnId="{6E42EE89-CFBE-46FE-894B-3A10D8FC6D34}">
      <dgm:prSet/>
      <dgm:spPr/>
      <dgm:t>
        <a:bodyPr/>
        <a:lstStyle/>
        <a:p>
          <a:endParaRPr lang="zh-TW" altLang="en-US"/>
        </a:p>
      </dgm:t>
    </dgm:pt>
    <dgm:pt modelId="{80C64BBA-917F-44DA-B840-1AC53BE4BE0F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所造諸色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8AF4086-5BB4-4CFC-A1D4-E8E508CF9ECD}" type="parTrans" cxnId="{131F210C-E323-41B0-9B8A-3C9160966625}">
      <dgm:prSet/>
      <dgm:spPr/>
      <dgm:t>
        <a:bodyPr/>
        <a:lstStyle/>
        <a:p>
          <a:endParaRPr lang="zh-TW" altLang="en-US"/>
        </a:p>
      </dgm:t>
    </dgm:pt>
    <dgm:pt modelId="{FE349335-FE65-4E61-843B-9E750FCDDE13}" type="sibTrans" cxnId="{131F210C-E323-41B0-9B8A-3C9160966625}">
      <dgm:prSet/>
      <dgm:spPr/>
      <dgm:t>
        <a:bodyPr/>
        <a:lstStyle/>
        <a:p>
          <a:endParaRPr lang="zh-TW" altLang="en-US"/>
        </a:p>
      </dgm:t>
    </dgm:pt>
    <dgm:pt modelId="{C8100DED-0160-4E3A-BA30-3C71EEB4A84B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四大</a:t>
          </a:r>
          <a:endParaRPr lang="zh-TW" altLang="en-US" sz="3800" dirty="0">
            <a:latin typeface="微軟正黑體" pitchFamily="34" charset="-120"/>
            <a:ea typeface="微軟正黑體" pitchFamily="34" charset="-120"/>
          </a:endParaRPr>
        </a:p>
      </dgm:t>
    </dgm:pt>
    <dgm:pt modelId="{1A5307D8-A183-4655-951A-F6C5C738D909}" type="parTrans" cxnId="{98ED9263-0EA2-48B9-95AD-35CEA3E05651}">
      <dgm:prSet/>
      <dgm:spPr/>
      <dgm:t>
        <a:bodyPr/>
        <a:lstStyle/>
        <a:p>
          <a:endParaRPr lang="zh-TW" altLang="en-US"/>
        </a:p>
      </dgm:t>
    </dgm:pt>
    <dgm:pt modelId="{63592C1A-6A49-4C28-A8B9-8A28D166BBD8}" type="sibTrans" cxnId="{98ED9263-0EA2-48B9-95AD-35CEA3E05651}">
      <dgm:prSet/>
      <dgm:spPr/>
      <dgm:t>
        <a:bodyPr/>
        <a:lstStyle/>
        <a:p>
          <a:endParaRPr lang="zh-TW" altLang="en-US"/>
        </a:p>
      </dgm:t>
    </dgm:pt>
    <dgm:pt modelId="{4D09A932-5F8D-4A6C-A158-FB17D6457984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800" dirty="0">
            <a:latin typeface="微軟正黑體" pitchFamily="34" charset="-120"/>
            <a:ea typeface="微軟正黑體" pitchFamily="34" charset="-120"/>
          </a:endParaRPr>
        </a:p>
      </dgm:t>
    </dgm:pt>
    <dgm:pt modelId="{921AB58D-823E-4655-A3B7-17D53C5B9776}" type="parTrans" cxnId="{4FC95AD9-B859-451D-9EDA-1CD80A9F74F2}">
      <dgm:prSet/>
      <dgm:spPr/>
      <dgm:t>
        <a:bodyPr/>
        <a:lstStyle/>
        <a:p>
          <a:endParaRPr lang="zh-TW" altLang="en-US"/>
        </a:p>
      </dgm:t>
    </dgm:pt>
    <dgm:pt modelId="{CA87ADDA-B45D-4463-A26E-9801D1E51207}" type="sibTrans" cxnId="{4FC95AD9-B859-451D-9EDA-1CD80A9F74F2}">
      <dgm:prSet/>
      <dgm:spPr/>
      <dgm:t>
        <a:bodyPr/>
        <a:lstStyle/>
        <a:p>
          <a:endParaRPr lang="zh-TW" altLang="en-US"/>
        </a:p>
      </dgm:t>
    </dgm:pt>
    <dgm:pt modelId="{0BEDF55C-3286-49B9-AE3C-4CFAAAC91016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F825D31-F03A-4C8E-A518-563CA009A8B5}" type="parTrans" cxnId="{EC34FF45-0EF2-4E33-93C5-7DB0AF99372B}">
      <dgm:prSet/>
      <dgm:spPr/>
      <dgm:t>
        <a:bodyPr/>
        <a:lstStyle/>
        <a:p>
          <a:endParaRPr lang="zh-TW" altLang="en-US"/>
        </a:p>
      </dgm:t>
    </dgm:pt>
    <dgm:pt modelId="{D319EBF8-A943-4B6C-99E6-D4BA21B81211}" type="sibTrans" cxnId="{EC34FF45-0EF2-4E33-93C5-7DB0AF99372B}">
      <dgm:prSet/>
      <dgm:spPr/>
      <dgm:t>
        <a:bodyPr/>
        <a:lstStyle/>
        <a:p>
          <a:endParaRPr lang="zh-TW" altLang="en-US"/>
        </a:p>
      </dgm:t>
    </dgm:pt>
    <dgm:pt modelId="{51A3E48B-5BE8-4E1D-A303-DDAF24F5D44D}" type="pres">
      <dgm:prSet presAssocID="{C5E31871-158B-4235-A6FC-6CFE12B5FE5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1347F170-17A1-427A-9AC4-A5F0791C264B}" type="pres">
      <dgm:prSet presAssocID="{78B6B9B5-D8D3-4BC9-9D49-C7BFFF2B187B}" presName="composite" presStyleCnt="0"/>
      <dgm:spPr/>
    </dgm:pt>
    <dgm:pt modelId="{5811623F-20F0-4A3F-B960-D3635E10D6DA}" type="pres">
      <dgm:prSet presAssocID="{78B6B9B5-D8D3-4BC9-9D49-C7BFFF2B187B}" presName="parTx" presStyleLbl="alignNode1" presStyleIdx="0" presStyleCnt="2" custLinFactNeighborX="7431" custLinFactNeighborY="254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1DE07DF-EA79-47B4-9E75-120A47651470}" type="pres">
      <dgm:prSet presAssocID="{78B6B9B5-D8D3-4BC9-9D49-C7BFFF2B187B}" presName="desTx" presStyleLbl="alignAccFollowNode1" presStyleIdx="0" presStyleCnt="2" custScaleY="104934" custLinFactNeighborX="4911" custLinFactNeighborY="1149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204E901-4FF7-4DAE-B84E-2EBB47CE285B}" type="pres">
      <dgm:prSet presAssocID="{890A3D72-B9AD-4DAD-9182-B3391CDAE1A3}" presName="space" presStyleCnt="0"/>
      <dgm:spPr/>
    </dgm:pt>
    <dgm:pt modelId="{90735580-464F-4749-AA2C-DD8BCA481B09}" type="pres">
      <dgm:prSet presAssocID="{536C96DE-C32D-4915-87A2-C4361B3EEB26}" presName="composite" presStyleCnt="0"/>
      <dgm:spPr/>
    </dgm:pt>
    <dgm:pt modelId="{1F31C5D1-D2AD-43BC-8166-9C4EE4FF3E01}" type="pres">
      <dgm:prSet presAssocID="{536C96DE-C32D-4915-87A2-C4361B3EEB26}" presName="parTx" presStyleLbl="alignNode1" presStyleIdx="1" presStyleCnt="2" custScaleY="116673" custLinFactNeighborX="1841" custLinFactNeighborY="2465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A822268-ED35-4BAF-8D22-16767090B078}" type="pres">
      <dgm:prSet presAssocID="{536C96DE-C32D-4915-87A2-C4361B3EEB26}" presName="desTx" presStyleLbl="alignAccFollowNode1" presStyleIdx="1" presStyleCnt="2" custScaleY="102287" custLinFactNeighborX="1841" custLinFactNeighborY="1190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440551D-CC89-4D4B-AE62-FF3124500F10}" srcId="{78B6B9B5-D8D3-4BC9-9D49-C7BFFF2B187B}" destId="{67C723AA-2627-4E2A-B0B4-925953DD58AA}" srcOrd="2" destOrd="0" parTransId="{E3C0C2A5-BF91-4D7E-B4AF-C61607C65312}" sibTransId="{6749E5A9-C669-4A5A-A947-AFD353C86DEC}"/>
    <dgm:cxn modelId="{EFEF4265-010E-47BB-AEE5-1ED2F4E83CF1}" type="presOf" srcId="{4D09A932-5F8D-4A6C-A158-FB17D6457984}" destId="{C1DE07DF-EA79-47B4-9E75-120A47651470}" srcOrd="0" destOrd="0" presId="urn:microsoft.com/office/officeart/2005/8/layout/hList1"/>
    <dgm:cxn modelId="{131F210C-E323-41B0-9B8A-3C9160966625}" srcId="{536C96DE-C32D-4915-87A2-C4361B3EEB26}" destId="{80C64BBA-917F-44DA-B840-1AC53BE4BE0F}" srcOrd="1" destOrd="0" parTransId="{C8AF4086-5BB4-4CFC-A1D4-E8E508CF9ECD}" sibTransId="{FE349335-FE65-4E61-843B-9E750FCDDE13}"/>
    <dgm:cxn modelId="{5FEA5F19-F1AB-45FB-A893-DEAF5B1D2892}" type="presOf" srcId="{78B6B9B5-D8D3-4BC9-9D49-C7BFFF2B187B}" destId="{5811623F-20F0-4A3F-B960-D3635E10D6DA}" srcOrd="0" destOrd="0" presId="urn:microsoft.com/office/officeart/2005/8/layout/hList1"/>
    <dgm:cxn modelId="{98ED9263-0EA2-48B9-95AD-35CEA3E05651}" srcId="{78B6B9B5-D8D3-4BC9-9D49-C7BFFF2B187B}" destId="{C8100DED-0160-4E3A-BA30-3C71EEB4A84B}" srcOrd="1" destOrd="0" parTransId="{1A5307D8-A183-4655-951A-F6C5C738D909}" sibTransId="{63592C1A-6A49-4C28-A8B9-8A28D166BBD8}"/>
    <dgm:cxn modelId="{89685126-D32E-4C26-A4D7-24294CCAEF63}" type="presOf" srcId="{80C64BBA-917F-44DA-B840-1AC53BE4BE0F}" destId="{DA822268-ED35-4BAF-8D22-16767090B078}" srcOrd="0" destOrd="1" presId="urn:microsoft.com/office/officeart/2005/8/layout/hList1"/>
    <dgm:cxn modelId="{4932E1F7-119A-4EA9-86A7-999140B683AA}" type="presOf" srcId="{0BEDF55C-3286-49B9-AE3C-4CFAAAC91016}" destId="{DA822268-ED35-4BAF-8D22-16767090B078}" srcOrd="0" destOrd="0" presId="urn:microsoft.com/office/officeart/2005/8/layout/hList1"/>
    <dgm:cxn modelId="{A3FE6EB5-08A9-4810-9B78-BF94E508184D}" type="presOf" srcId="{67C723AA-2627-4E2A-B0B4-925953DD58AA}" destId="{C1DE07DF-EA79-47B4-9E75-120A47651470}" srcOrd="0" destOrd="2" presId="urn:microsoft.com/office/officeart/2005/8/layout/hList1"/>
    <dgm:cxn modelId="{D96CAFD2-3111-49F9-A69B-DBB3508D2DD7}" srcId="{C5E31871-158B-4235-A6FC-6CFE12B5FE51}" destId="{78B6B9B5-D8D3-4BC9-9D49-C7BFFF2B187B}" srcOrd="0" destOrd="0" parTransId="{4B340639-749B-4534-A80D-8C4D269E4C4D}" sibTransId="{890A3D72-B9AD-4DAD-9182-B3391CDAE1A3}"/>
    <dgm:cxn modelId="{EC34FF45-0EF2-4E33-93C5-7DB0AF99372B}" srcId="{536C96DE-C32D-4915-87A2-C4361B3EEB26}" destId="{0BEDF55C-3286-49B9-AE3C-4CFAAAC91016}" srcOrd="0" destOrd="0" parTransId="{CF825D31-F03A-4C8E-A518-563CA009A8B5}" sibTransId="{D319EBF8-A943-4B6C-99E6-D4BA21B81211}"/>
    <dgm:cxn modelId="{A154AE27-87EB-40A6-88C6-CCF6798A0C01}" type="presOf" srcId="{C8100DED-0160-4E3A-BA30-3C71EEB4A84B}" destId="{C1DE07DF-EA79-47B4-9E75-120A47651470}" srcOrd="0" destOrd="1" presId="urn:microsoft.com/office/officeart/2005/8/layout/hList1"/>
    <dgm:cxn modelId="{4AB11AE4-CD34-46DE-86EB-222882A5D77A}" type="presOf" srcId="{C5E31871-158B-4235-A6FC-6CFE12B5FE51}" destId="{51A3E48B-5BE8-4E1D-A303-DDAF24F5D44D}" srcOrd="0" destOrd="0" presId="urn:microsoft.com/office/officeart/2005/8/layout/hList1"/>
    <dgm:cxn modelId="{6E42EE89-CFBE-46FE-894B-3A10D8FC6D34}" srcId="{C5E31871-158B-4235-A6FC-6CFE12B5FE51}" destId="{536C96DE-C32D-4915-87A2-C4361B3EEB26}" srcOrd="1" destOrd="0" parTransId="{A866E0A1-6E01-4906-8871-DF5DB16F8C9A}" sibTransId="{5B6C8030-0B01-4FA2-BC89-789678BF8417}"/>
    <dgm:cxn modelId="{4FC95AD9-B859-451D-9EDA-1CD80A9F74F2}" srcId="{78B6B9B5-D8D3-4BC9-9D49-C7BFFF2B187B}" destId="{4D09A932-5F8D-4A6C-A158-FB17D6457984}" srcOrd="0" destOrd="0" parTransId="{921AB58D-823E-4655-A3B7-17D53C5B9776}" sibTransId="{CA87ADDA-B45D-4463-A26E-9801D1E51207}"/>
    <dgm:cxn modelId="{618BAB2A-60D9-469D-B087-02AAA74CD450}" type="presOf" srcId="{536C96DE-C32D-4915-87A2-C4361B3EEB26}" destId="{1F31C5D1-D2AD-43BC-8166-9C4EE4FF3E01}" srcOrd="0" destOrd="0" presId="urn:microsoft.com/office/officeart/2005/8/layout/hList1"/>
    <dgm:cxn modelId="{D193DB1D-633D-4DCD-AC46-15F429ABB341}" type="presParOf" srcId="{51A3E48B-5BE8-4E1D-A303-DDAF24F5D44D}" destId="{1347F170-17A1-427A-9AC4-A5F0791C264B}" srcOrd="0" destOrd="0" presId="urn:microsoft.com/office/officeart/2005/8/layout/hList1"/>
    <dgm:cxn modelId="{4799985E-958A-4181-87F8-070A15144AC3}" type="presParOf" srcId="{1347F170-17A1-427A-9AC4-A5F0791C264B}" destId="{5811623F-20F0-4A3F-B960-D3635E10D6DA}" srcOrd="0" destOrd="0" presId="urn:microsoft.com/office/officeart/2005/8/layout/hList1"/>
    <dgm:cxn modelId="{94C5A5F3-00CC-441E-9745-0E8E6F11981A}" type="presParOf" srcId="{1347F170-17A1-427A-9AC4-A5F0791C264B}" destId="{C1DE07DF-EA79-47B4-9E75-120A47651470}" srcOrd="1" destOrd="0" presId="urn:microsoft.com/office/officeart/2005/8/layout/hList1"/>
    <dgm:cxn modelId="{AE230070-AADC-4337-AE08-980BB1D417ED}" type="presParOf" srcId="{51A3E48B-5BE8-4E1D-A303-DDAF24F5D44D}" destId="{4204E901-4FF7-4DAE-B84E-2EBB47CE285B}" srcOrd="1" destOrd="0" presId="urn:microsoft.com/office/officeart/2005/8/layout/hList1"/>
    <dgm:cxn modelId="{BA504BC0-6BD2-4AE0-9D5C-F6414B9175C3}" type="presParOf" srcId="{51A3E48B-5BE8-4E1D-A303-DDAF24F5D44D}" destId="{90735580-464F-4749-AA2C-DD8BCA481B09}" srcOrd="2" destOrd="0" presId="urn:microsoft.com/office/officeart/2005/8/layout/hList1"/>
    <dgm:cxn modelId="{577BC2D2-B9E4-4BBA-8537-B767D47147F2}" type="presParOf" srcId="{90735580-464F-4749-AA2C-DD8BCA481B09}" destId="{1F31C5D1-D2AD-43BC-8166-9C4EE4FF3E01}" srcOrd="0" destOrd="0" presId="urn:microsoft.com/office/officeart/2005/8/layout/hList1"/>
    <dgm:cxn modelId="{A2DB7224-4873-427F-B3E2-8E0016E9F1FE}" type="presParOf" srcId="{90735580-464F-4749-AA2C-DD8BCA481B09}" destId="{DA822268-ED35-4BAF-8D22-16767090B07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有執色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一一極微不和集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非五識境      共和集位展轉相資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粗相生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此識境◇彼相實有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→為此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38F52831-9056-4BDE-9011-33E37E476329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諸極微共和集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時→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展轉相資各有粗相生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極微和集相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五識所緣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88DF6969-831D-46E8-911D-4849F391D17D}" type="par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11B578FD-D328-4E75-A790-C914912A3905}" type="sibTrans" cxnId="{3A0D5F50-71B3-464E-BD59-12B0AC53CB18}">
      <dgm:prSet/>
      <dgm:spPr/>
      <dgm:t>
        <a:bodyPr/>
        <a:lstStyle/>
        <a:p>
          <a:endParaRPr lang="zh-TW" altLang="en-US"/>
        </a:p>
      </dgm:t>
    </dgm:pt>
    <dgm:pt modelId="{BF1CE247-C606-4A76-8AC7-68682A28B270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救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和集位極微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上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0499430-2E60-4FCD-8CC6-3C1C14330D31}" type="parTrans" cxnId="{B6A2EFFF-AFF0-4B0A-A154-3EC9E1A22A8A}">
      <dgm:prSet/>
      <dgm:spPr/>
      <dgm:t>
        <a:bodyPr/>
        <a:lstStyle/>
        <a:p>
          <a:endParaRPr lang="zh-TW" altLang="en-US"/>
        </a:p>
      </dgm:t>
    </dgm:pt>
    <dgm:pt modelId="{36B5849B-2965-40AE-A095-1B2C25FD3248}" type="sibTrans" cxnId="{B6A2EFFF-AFF0-4B0A-A154-3EC9E1A22A8A}">
      <dgm:prSet/>
      <dgm:spPr/>
      <dgm:t>
        <a:bodyPr/>
        <a:lstStyle/>
        <a:p>
          <a:endParaRPr lang="zh-TW" altLang="en-US"/>
        </a:p>
      </dgm:t>
    </dgm:pt>
    <dgm:pt modelId="{99DE4301-77A2-4709-B073-4A3E2ED277A8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697069E5-B0A1-4FD0-AEFC-B96AB9F91531}" type="parTrans" cxnId="{9BD432EF-1EA3-48AF-AF97-D9617E1C47DF}">
      <dgm:prSet/>
      <dgm:spPr/>
      <dgm:t>
        <a:bodyPr/>
        <a:lstStyle/>
        <a:p>
          <a:endParaRPr lang="zh-TW" altLang="en-US"/>
        </a:p>
      </dgm:t>
    </dgm:pt>
    <dgm:pt modelId="{DFCC868F-A661-4033-A2A3-1A4C3F5E9B80}" type="sibTrans" cxnId="{9BD432EF-1EA3-48AF-AF97-D9617E1C47DF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33929" custScaleY="1569222" custLinFactNeighborX="-68793" custLinFactNeighborY="-318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100255" custScaleY="405510" custLinFactY="-23769" custLinFactNeighborX="507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8016B59-8AA1-423D-BBCC-04738A603211}" type="presOf" srcId="{0ACA7907-6499-4230-83C5-11D70D5CE1ED}" destId="{4FEBB349-F392-4B6B-B67E-090E0B2A018D}" srcOrd="0" destOrd="0" presId="urn:microsoft.com/office/officeart/2005/8/layout/list1"/>
    <dgm:cxn modelId="{9BD432EF-1EA3-48AF-AF97-D9617E1C47DF}" srcId="{0ACA7907-6499-4230-83C5-11D70D5CE1ED}" destId="{99DE4301-77A2-4709-B073-4A3E2ED277A8}" srcOrd="0" destOrd="0" parTransId="{697069E5-B0A1-4FD0-AEFC-B96AB9F91531}" sibTransId="{DFCC868F-A661-4033-A2A3-1A4C3F5E9B80}"/>
    <dgm:cxn modelId="{3A0D5F50-71B3-464E-BD59-12B0AC53CB18}" srcId="{0ACA7907-6499-4230-83C5-11D70D5CE1ED}" destId="{38F52831-9056-4BDE-9011-33E37E476329}" srcOrd="2" destOrd="0" parTransId="{88DF6969-831D-46E8-911D-4849F391D17D}" sibTransId="{11B578FD-D328-4E75-A790-C914912A3905}"/>
    <dgm:cxn modelId="{B6A2EFFF-AFF0-4B0A-A154-3EC9E1A22A8A}" srcId="{0ACA7907-6499-4230-83C5-11D70D5CE1ED}" destId="{BF1CE247-C606-4A76-8AC7-68682A28B270}" srcOrd="1" destOrd="0" parTransId="{40499430-2E60-4FCD-8CC6-3C1C14330D31}" sibTransId="{36B5849B-2965-40AE-A095-1B2C25FD3248}"/>
    <dgm:cxn modelId="{AA4EAB6D-63AC-45BA-AB70-566A2BF996C8}" type="presOf" srcId="{C3573D8B-735E-4249-AD1C-8C9DF19861BF}" destId="{0744AB65-54CC-49BA-AE61-72F5B96FE0B2}" srcOrd="0" destOrd="0" presId="urn:microsoft.com/office/officeart/2005/8/layout/list1"/>
    <dgm:cxn modelId="{A641735A-DB3A-40FE-AFB1-BE4099824154}" type="presOf" srcId="{38F52831-9056-4BDE-9011-33E37E476329}" destId="{1A89D528-1F4C-44E7-8104-EFB190A8759F}" srcOrd="0" destOrd="2" presId="urn:microsoft.com/office/officeart/2005/8/layout/list1"/>
    <dgm:cxn modelId="{84DFE4AB-07B4-46A3-9B2B-36563C62FB46}" type="presOf" srcId="{0ACA7907-6499-4230-83C5-11D70D5CE1ED}" destId="{CA278EC9-30F9-4CB5-B65D-D7C4B8BD608A}" srcOrd="1" destOrd="0" presId="urn:microsoft.com/office/officeart/2005/8/layout/list1"/>
    <dgm:cxn modelId="{1F4C9DAF-2108-4786-BBBA-C9D0A12BD6B0}" type="presOf" srcId="{99DE4301-77A2-4709-B073-4A3E2ED277A8}" destId="{1A89D528-1F4C-44E7-8104-EFB190A8759F}" srcOrd="0" destOrd="0" presId="urn:microsoft.com/office/officeart/2005/8/layout/list1"/>
    <dgm:cxn modelId="{5BDF4F11-214E-477B-82A5-07794A0B699B}" type="presOf" srcId="{BF1CE247-C606-4A76-8AC7-68682A28B270}" destId="{1A89D528-1F4C-44E7-8104-EFB190A8759F}" srcOrd="0" destOrd="1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2B0FA6FA-65B4-4043-8D52-823DA6F9DB80}" type="presParOf" srcId="{0744AB65-54CC-49BA-AE61-72F5B96FE0B2}" destId="{8C12AD10-B72A-4B6A-873B-03AD9D3DCB64}" srcOrd="0" destOrd="0" presId="urn:microsoft.com/office/officeart/2005/8/layout/list1"/>
    <dgm:cxn modelId="{D6624B58-3AEF-485D-A8B4-0EEA6EA8011F}" type="presParOf" srcId="{8C12AD10-B72A-4B6A-873B-03AD9D3DCB64}" destId="{4FEBB349-F392-4B6B-B67E-090E0B2A018D}" srcOrd="0" destOrd="0" presId="urn:microsoft.com/office/officeart/2005/8/layout/list1"/>
    <dgm:cxn modelId="{9D8DCD56-4C27-48A8-A6F1-65431518684D}" type="presParOf" srcId="{8C12AD10-B72A-4B6A-873B-03AD9D3DCB64}" destId="{CA278EC9-30F9-4CB5-B65D-D7C4B8BD608A}" srcOrd="1" destOrd="0" presId="urn:microsoft.com/office/officeart/2005/8/layout/list1"/>
    <dgm:cxn modelId="{8AEFDC8F-9B4A-480D-9010-360740267AC8}" type="presParOf" srcId="{0744AB65-54CC-49BA-AE61-72F5B96FE0B2}" destId="{6E5A65EC-FCBA-4B42-A8D8-3C450660CD72}" srcOrd="1" destOrd="0" presId="urn:microsoft.com/office/officeart/2005/8/layout/list1"/>
    <dgm:cxn modelId="{CB3C97FD-548B-4756-95D8-9486252B5D55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有執色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一一極微不和集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非五識境      共和集位展轉相資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粗相生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此識境◇彼相實有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→為此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99DE4301-77A2-4709-B073-4A3E2ED277A8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別明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和集相資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各別極微能生五識一處相近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和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不為一體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集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→即是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相近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體各別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是實法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有力生識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相粗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識有此相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所緣緣理具足有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697069E5-B0A1-4FD0-AEFC-B96AB9F91531}" type="parTrans" cxnId="{9BD432EF-1EA3-48AF-AF97-D9617E1C47DF}">
      <dgm:prSet/>
      <dgm:spPr/>
      <dgm:t>
        <a:bodyPr/>
        <a:lstStyle/>
        <a:p>
          <a:endParaRPr lang="zh-TW" altLang="en-US"/>
        </a:p>
      </dgm:t>
    </dgm:pt>
    <dgm:pt modelId="{DFCC868F-A661-4033-A2A3-1A4C3F5E9B80}" type="sibTrans" cxnId="{9BD432EF-1EA3-48AF-AF97-D9617E1C47DF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33929" custScaleY="1569222" custLinFactNeighborX="-68793" custLinFactNeighborY="-318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89881" custScaleY="244536" custLinFactY="-7280" custLinFactNeighborX="6755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46FFCEA-9083-4C18-ACF3-4454F57C0FBC}" type="presOf" srcId="{0ACA7907-6499-4230-83C5-11D70D5CE1ED}" destId="{CA278EC9-30F9-4CB5-B65D-D7C4B8BD608A}" srcOrd="1" destOrd="0" presId="urn:microsoft.com/office/officeart/2005/8/layout/list1"/>
    <dgm:cxn modelId="{9BD432EF-1EA3-48AF-AF97-D9617E1C47DF}" srcId="{0ACA7907-6499-4230-83C5-11D70D5CE1ED}" destId="{99DE4301-77A2-4709-B073-4A3E2ED277A8}" srcOrd="1" destOrd="0" parTransId="{697069E5-B0A1-4FD0-AEFC-B96AB9F91531}" sibTransId="{DFCC868F-A661-4033-A2A3-1A4C3F5E9B80}"/>
    <dgm:cxn modelId="{FC936112-5703-4A36-8B44-121D1F8A1BC7}" type="presOf" srcId="{A99E79D8-B19A-4FB1-B94A-97E39D18CF55}" destId="{1A89D528-1F4C-44E7-8104-EFB190A8759F}" srcOrd="0" destOrd="0" presId="urn:microsoft.com/office/officeart/2005/8/layout/list1"/>
    <dgm:cxn modelId="{90105FFD-58CF-45AF-8F60-A767452DCC2B}" type="presOf" srcId="{99DE4301-77A2-4709-B073-4A3E2ED277A8}" destId="{1A89D528-1F4C-44E7-8104-EFB190A8759F}" srcOrd="0" destOrd="1" presId="urn:microsoft.com/office/officeart/2005/8/layout/list1"/>
    <dgm:cxn modelId="{DAECAB41-2A2D-4C9F-904C-169CD271D5D4}" type="presOf" srcId="{0ACA7907-6499-4230-83C5-11D70D5CE1ED}" destId="{4FEBB349-F392-4B6B-B67E-090E0B2A018D}" srcOrd="0" destOrd="0" presId="urn:microsoft.com/office/officeart/2005/8/layout/list1"/>
    <dgm:cxn modelId="{FBB2776E-116B-4333-8926-379358A9063E}" srcId="{0ACA7907-6499-4230-83C5-11D70D5CE1ED}" destId="{A99E79D8-B19A-4FB1-B94A-97E39D18CF55}" srcOrd="0" destOrd="0" parTransId="{87234E20-5422-41EB-80AB-48D3CCD43999}" sibTransId="{9D8BC2CF-A881-404A-890A-AFEFF23A7F5D}"/>
    <dgm:cxn modelId="{EB035570-BD3D-45AA-86CE-48506EF868BD}" type="presOf" srcId="{C3573D8B-735E-4249-AD1C-8C9DF19861BF}" destId="{0744AB65-54CC-49BA-AE61-72F5B96FE0B2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5791BA21-DFC4-4FCA-AC1F-8592FD6167C0}" type="presParOf" srcId="{0744AB65-54CC-49BA-AE61-72F5B96FE0B2}" destId="{8C12AD10-B72A-4B6A-873B-03AD9D3DCB64}" srcOrd="0" destOrd="0" presId="urn:microsoft.com/office/officeart/2005/8/layout/list1"/>
    <dgm:cxn modelId="{93CDA3DD-E454-4A19-8A5E-20A1422C271A}" type="presParOf" srcId="{8C12AD10-B72A-4B6A-873B-03AD9D3DCB64}" destId="{4FEBB349-F392-4B6B-B67E-090E0B2A018D}" srcOrd="0" destOrd="0" presId="urn:microsoft.com/office/officeart/2005/8/layout/list1"/>
    <dgm:cxn modelId="{20C4D5BB-81B5-4A13-B46B-858A3DED3E0E}" type="presParOf" srcId="{8C12AD10-B72A-4B6A-873B-03AD9D3DCB64}" destId="{CA278EC9-30F9-4CB5-B65D-D7C4B8BD608A}" srcOrd="1" destOrd="0" presId="urn:microsoft.com/office/officeart/2005/8/layout/list1"/>
    <dgm:cxn modelId="{CE72E0AD-F19D-4DA9-803A-05BF86207941}" type="presParOf" srcId="{0744AB65-54CC-49BA-AE61-72F5B96FE0B2}" destId="{6E5A65EC-FCBA-4B42-A8D8-3C450660CD72}" srcOrd="1" destOrd="0" presId="urn:microsoft.com/office/officeart/2005/8/layout/list1"/>
    <dgm:cxn modelId="{C29735AE-6006-4FD0-AADB-BA210173FBEB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彼執不然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1.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二位無差難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8C33942E-7453-486D-8F69-91037D32E306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2.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量等相齊難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F1A26C64-C3C8-484F-845D-15DA535755DC}" type="parTrans" cxnId="{FABF3DE4-36C9-461C-8633-A99C23072BEC}">
      <dgm:prSet/>
      <dgm:spPr/>
      <dgm:t>
        <a:bodyPr/>
        <a:lstStyle/>
        <a:p>
          <a:endParaRPr lang="zh-TW" altLang="en-US"/>
        </a:p>
      </dgm:t>
    </dgm:pt>
    <dgm:pt modelId="{D2F2EED6-D181-4990-BB0D-BED5B1E24106}" type="sibTrans" cxnId="{FABF3DE4-36C9-461C-8633-A99C23072BEC}">
      <dgm:prSet/>
      <dgm:spPr/>
      <dgm:t>
        <a:bodyPr/>
        <a:lstStyle/>
        <a:p>
          <a:endParaRPr lang="zh-TW" altLang="en-US"/>
        </a:p>
      </dgm:t>
    </dgm:pt>
    <dgm:pt modelId="{247836AD-A7A7-4193-BE7E-C62A8A53400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3.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微相失本難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E10EDCA3-DEC0-4342-8163-C11CAB2DA988}" type="parTrans" cxnId="{8C9811A3-274A-43A1-A9B1-49ED0F10F50F}">
      <dgm:prSet/>
      <dgm:spPr/>
      <dgm:t>
        <a:bodyPr/>
        <a:lstStyle/>
        <a:p>
          <a:endParaRPr lang="zh-TW" altLang="en-US"/>
        </a:p>
      </dgm:t>
    </dgm:pt>
    <dgm:pt modelId="{BEA59219-02C4-48F9-AC19-397A803EFF35}" type="sibTrans" cxnId="{8C9811A3-274A-43A1-A9B1-49ED0F10F50F}">
      <dgm:prSet/>
      <dgm:spPr/>
      <dgm:t>
        <a:bodyPr/>
        <a:lstStyle/>
        <a:p>
          <a:endParaRPr lang="zh-TW" altLang="en-US"/>
        </a:p>
      </dgm:t>
    </dgm:pt>
    <dgm:pt modelId="{E0639D86-6E8B-4008-A138-3E1120DC17F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4.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識行相互通難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. 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5E37731B-E392-4AB5-BE61-5D2E685D562C}" type="parTrans" cxnId="{D2690216-8F99-4F72-8441-FC24AED30BE1}">
      <dgm:prSet/>
      <dgm:spPr/>
      <dgm:t>
        <a:bodyPr/>
        <a:lstStyle/>
        <a:p>
          <a:endParaRPr lang="zh-TW" altLang="en-US"/>
        </a:p>
      </dgm:t>
    </dgm:pt>
    <dgm:pt modelId="{C7206804-07D0-4C88-93FE-0A048CCA1FB8}" type="sibTrans" cxnId="{D2690216-8F99-4F72-8441-FC24AED30BE1}">
      <dgm:prSet/>
      <dgm:spPr/>
      <dgm:t>
        <a:bodyPr/>
        <a:lstStyle/>
        <a:p>
          <a:endParaRPr lang="zh-TW" altLang="en-US"/>
        </a:p>
      </dgm:t>
    </dgm:pt>
    <dgm:pt modelId="{FD46DFE4-44FB-43C3-AACB-80EF2DC272CC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5.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一心緣遍諸境難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1303BF14-3401-4456-8EE6-13493046A433}" type="parTrans" cxnId="{D029000D-473D-4547-A9E0-3130E7DF0A96}">
      <dgm:prSet/>
      <dgm:spPr/>
      <dgm:t>
        <a:bodyPr/>
        <a:lstStyle/>
        <a:p>
          <a:endParaRPr lang="zh-TW" altLang="en-US"/>
        </a:p>
      </dgm:t>
    </dgm:pt>
    <dgm:pt modelId="{E43B7CA5-A127-4FA4-B6EB-7DAE2B35CEED}" type="sibTrans" cxnId="{D029000D-473D-4547-A9E0-3130E7DF0A96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88250" custScaleY="890265" custLinFactX="10783" custLinFactNeighborX="100000" custLinFactNeighborY="-8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89881" custScaleY="244536" custLinFactY="-7280" custLinFactNeighborX="6755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6CD9DE2-391E-498B-A32E-AE184423EE02}" type="presOf" srcId="{FD46DFE4-44FB-43C3-AACB-80EF2DC272CC}" destId="{1A89D528-1F4C-44E7-8104-EFB190A8759F}" srcOrd="0" destOrd="4" presId="urn:microsoft.com/office/officeart/2005/8/layout/list1"/>
    <dgm:cxn modelId="{DC2485D0-2A32-49F1-B282-FABA897632F7}" type="presOf" srcId="{0ACA7907-6499-4230-83C5-11D70D5CE1ED}" destId="{CA278EC9-30F9-4CB5-B65D-D7C4B8BD608A}" srcOrd="1" destOrd="0" presId="urn:microsoft.com/office/officeart/2005/8/layout/list1"/>
    <dgm:cxn modelId="{8C9811A3-274A-43A1-A9B1-49ED0F10F50F}" srcId="{0ACA7907-6499-4230-83C5-11D70D5CE1ED}" destId="{247836AD-A7A7-4193-BE7E-C62A8A534001}" srcOrd="2" destOrd="0" parTransId="{E10EDCA3-DEC0-4342-8163-C11CAB2DA988}" sibTransId="{BEA59219-02C4-48F9-AC19-397A803EFF35}"/>
    <dgm:cxn modelId="{D2690216-8F99-4F72-8441-FC24AED30BE1}" srcId="{0ACA7907-6499-4230-83C5-11D70D5CE1ED}" destId="{E0639D86-6E8B-4008-A138-3E1120DC17FA}" srcOrd="3" destOrd="0" parTransId="{5E37731B-E392-4AB5-BE61-5D2E685D562C}" sibTransId="{C7206804-07D0-4C88-93FE-0A048CCA1FB8}"/>
    <dgm:cxn modelId="{A4E96147-2218-41C4-AC0E-6351F1977288}" type="presOf" srcId="{247836AD-A7A7-4193-BE7E-C62A8A534001}" destId="{1A89D528-1F4C-44E7-8104-EFB190A8759F}" srcOrd="0" destOrd="2" presId="urn:microsoft.com/office/officeart/2005/8/layout/list1"/>
    <dgm:cxn modelId="{102780C7-69D4-4FEC-A8B0-EE4AAE17E59B}" type="presOf" srcId="{C3573D8B-735E-4249-AD1C-8C9DF19861BF}" destId="{0744AB65-54CC-49BA-AE61-72F5B96FE0B2}" srcOrd="0" destOrd="0" presId="urn:microsoft.com/office/officeart/2005/8/layout/list1"/>
    <dgm:cxn modelId="{D029000D-473D-4547-A9E0-3130E7DF0A96}" srcId="{0ACA7907-6499-4230-83C5-11D70D5CE1ED}" destId="{FD46DFE4-44FB-43C3-AACB-80EF2DC272CC}" srcOrd="4" destOrd="0" parTransId="{1303BF14-3401-4456-8EE6-13493046A433}" sibTransId="{E43B7CA5-A127-4FA4-B6EB-7DAE2B35CEED}"/>
    <dgm:cxn modelId="{64C7441E-981E-425C-BDCE-A9A5518BCD20}" type="presOf" srcId="{8C33942E-7453-486D-8F69-91037D32E306}" destId="{1A89D528-1F4C-44E7-8104-EFB190A8759F}" srcOrd="0" destOrd="1" presId="urn:microsoft.com/office/officeart/2005/8/layout/list1"/>
    <dgm:cxn modelId="{66CE24AF-FD9C-4CB0-AEA7-12BD0BC5DF55}" type="presOf" srcId="{E0639D86-6E8B-4008-A138-3E1120DC17FA}" destId="{1A89D528-1F4C-44E7-8104-EFB190A8759F}" srcOrd="0" destOrd="3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FABF3DE4-36C9-461C-8633-A99C23072BEC}" srcId="{0ACA7907-6499-4230-83C5-11D70D5CE1ED}" destId="{8C33942E-7453-486D-8F69-91037D32E306}" srcOrd="1" destOrd="0" parTransId="{F1A26C64-C3C8-484F-845D-15DA535755DC}" sibTransId="{D2F2EED6-D181-4990-BB0D-BED5B1E24106}"/>
    <dgm:cxn modelId="{853E0B8D-860A-43F8-83FE-6B7D3FBA0E36}" type="presOf" srcId="{0ACA7907-6499-4230-83C5-11D70D5CE1ED}" destId="{4FEBB349-F392-4B6B-B67E-090E0B2A018D}" srcOrd="0" destOrd="0" presId="urn:microsoft.com/office/officeart/2005/8/layout/list1"/>
    <dgm:cxn modelId="{2A16C06C-0103-42AA-BD3D-2B93406E00D6}" type="presOf" srcId="{A99E79D8-B19A-4FB1-B94A-97E39D18CF55}" destId="{1A89D528-1F4C-44E7-8104-EFB190A8759F}" srcOrd="0" destOrd="0" presId="urn:microsoft.com/office/officeart/2005/8/layout/list1"/>
    <dgm:cxn modelId="{FBB2776E-116B-4333-8926-379358A9063E}" srcId="{0ACA7907-6499-4230-83C5-11D70D5CE1ED}" destId="{A99E79D8-B19A-4FB1-B94A-97E39D18CF55}" srcOrd="0" destOrd="0" parTransId="{87234E20-5422-41EB-80AB-48D3CCD43999}" sibTransId="{9D8BC2CF-A881-404A-890A-AFEFF23A7F5D}"/>
    <dgm:cxn modelId="{34BAE6B5-7400-4B4B-A813-E063A79E8213}" type="presParOf" srcId="{0744AB65-54CC-49BA-AE61-72F5B96FE0B2}" destId="{8C12AD10-B72A-4B6A-873B-03AD9D3DCB64}" srcOrd="0" destOrd="0" presId="urn:microsoft.com/office/officeart/2005/8/layout/list1"/>
    <dgm:cxn modelId="{9718AE4B-0A04-4E23-BDB2-1C4A77E4924F}" type="presParOf" srcId="{8C12AD10-B72A-4B6A-873B-03AD9D3DCB64}" destId="{4FEBB349-F392-4B6B-B67E-090E0B2A018D}" srcOrd="0" destOrd="0" presId="urn:microsoft.com/office/officeart/2005/8/layout/list1"/>
    <dgm:cxn modelId="{BAC82115-A90B-499A-A293-03F906D7B95C}" type="presParOf" srcId="{8C12AD10-B72A-4B6A-873B-03AD9D3DCB64}" destId="{CA278EC9-30F9-4CB5-B65D-D7C4B8BD608A}" srcOrd="1" destOrd="0" presId="urn:microsoft.com/office/officeart/2005/8/layout/list1"/>
    <dgm:cxn modelId="{D1D9CF6C-EE95-421B-B97C-0394B5F759E3}" type="presParOf" srcId="{0744AB65-54CC-49BA-AE61-72F5B96FE0B2}" destId="{6E5A65EC-FCBA-4B42-A8D8-3C450660CD72}" srcOrd="1" destOrd="0" presId="urn:microsoft.com/office/officeart/2005/8/layout/list1"/>
    <dgm:cxn modelId="{5BC65517-AA04-46D8-B0F5-90CF98281B47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彼執不然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共和集位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未集時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相一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二位無差難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極微和集相資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時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不和集不相資位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相一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如何相資能為大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發生五識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33929" custScaleY="536649" custLinFactNeighborX="-68793" custLinFactNeighborY="-318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89881" custScaleY="421195" custLinFactY="-2818" custLinFactNeighborX="717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DAB01809-9371-4D20-8520-5EFD49063001}" type="presOf" srcId="{C3573D8B-735E-4249-AD1C-8C9DF19861BF}" destId="{0744AB65-54CC-49BA-AE61-72F5B96FE0B2}" srcOrd="0" destOrd="0" presId="urn:microsoft.com/office/officeart/2005/8/layout/list1"/>
    <dgm:cxn modelId="{FBB2776E-116B-4333-8926-379358A9063E}" srcId="{0ACA7907-6499-4230-83C5-11D70D5CE1ED}" destId="{A99E79D8-B19A-4FB1-B94A-97E39D18CF55}" srcOrd="0" destOrd="0" parTransId="{87234E20-5422-41EB-80AB-48D3CCD43999}" sibTransId="{9D8BC2CF-A881-404A-890A-AFEFF23A7F5D}"/>
    <dgm:cxn modelId="{CBEBFF13-B906-4B02-B233-2F46A6E27FDD}" type="presOf" srcId="{0ACA7907-6499-4230-83C5-11D70D5CE1ED}" destId="{4FEBB349-F392-4B6B-B67E-090E0B2A018D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8C00A499-C4A0-4AD5-B9A8-D55A53727FDF}" type="presOf" srcId="{A99E79D8-B19A-4FB1-B94A-97E39D18CF55}" destId="{1A89D528-1F4C-44E7-8104-EFB190A8759F}" srcOrd="0" destOrd="0" presId="urn:microsoft.com/office/officeart/2005/8/layout/list1"/>
    <dgm:cxn modelId="{F0ACF636-E58A-4BFF-84C9-306150B12B7D}" type="presOf" srcId="{0ACA7907-6499-4230-83C5-11D70D5CE1ED}" destId="{CA278EC9-30F9-4CB5-B65D-D7C4B8BD608A}" srcOrd="1" destOrd="0" presId="urn:microsoft.com/office/officeart/2005/8/layout/list1"/>
    <dgm:cxn modelId="{E799DD17-47A4-45AB-B081-D2BBB0A04150}" type="presParOf" srcId="{0744AB65-54CC-49BA-AE61-72F5B96FE0B2}" destId="{8C12AD10-B72A-4B6A-873B-03AD9D3DCB64}" srcOrd="0" destOrd="0" presId="urn:microsoft.com/office/officeart/2005/8/layout/list1"/>
    <dgm:cxn modelId="{CB3F1F9C-8158-417B-AAF3-BAD3761AD8AC}" type="presParOf" srcId="{8C12AD10-B72A-4B6A-873B-03AD9D3DCB64}" destId="{4FEBB349-F392-4B6B-B67E-090E0B2A018D}" srcOrd="0" destOrd="0" presId="urn:microsoft.com/office/officeart/2005/8/layout/list1"/>
    <dgm:cxn modelId="{773EB48B-CCFC-4C8A-BDB3-362F916DE018}" type="presParOf" srcId="{8C12AD10-B72A-4B6A-873B-03AD9D3DCB64}" destId="{CA278EC9-30F9-4CB5-B65D-D7C4B8BD608A}" srcOrd="1" destOrd="0" presId="urn:microsoft.com/office/officeart/2005/8/layout/list1"/>
    <dgm:cxn modelId="{B95EE4C8-FDC9-4B89-9108-C2E40DDF1E45}" type="presParOf" srcId="{0744AB65-54CC-49BA-AE61-72F5B96FE0B2}" destId="{6E5A65EC-FCBA-4B42-A8D8-3C450660CD72}" srcOrd="1" destOrd="0" presId="urn:microsoft.com/office/officeart/2005/8/layout/list1"/>
    <dgm:cxn modelId="{69DFF81A-0A3E-40A7-A1A8-898E7B31525E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彼執不然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瓶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盆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物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者                                       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緣彼相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識應無別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量等相齊難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極微和集相資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時數量等而相似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瓶相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盆相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→諸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識應無差別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08761" custScaleY="979180" custLinFactNeighborX="-4284" custLinFactNeighborY="-47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89881" custScaleY="421195" custLinFactY="-43792" custLinFactNeighborX="7894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946EA56-42B7-4681-9FEF-3D76BBD816C6}" type="presOf" srcId="{A99E79D8-B19A-4FB1-B94A-97E39D18CF55}" destId="{1A89D528-1F4C-44E7-8104-EFB190A8759F}" srcOrd="0" destOrd="0" presId="urn:microsoft.com/office/officeart/2005/8/layout/list1"/>
    <dgm:cxn modelId="{BE6DFF87-FEDA-4AB8-B20B-2B7A9F4B524B}" type="presOf" srcId="{0ACA7907-6499-4230-83C5-11D70D5CE1ED}" destId="{CA278EC9-30F9-4CB5-B65D-D7C4B8BD608A}" srcOrd="1" destOrd="0" presId="urn:microsoft.com/office/officeart/2005/8/layout/list1"/>
    <dgm:cxn modelId="{FBB2776E-116B-4333-8926-379358A9063E}" srcId="{0ACA7907-6499-4230-83C5-11D70D5CE1ED}" destId="{A99E79D8-B19A-4FB1-B94A-97E39D18CF55}" srcOrd="0" destOrd="0" parTransId="{87234E20-5422-41EB-80AB-48D3CCD43999}" sibTransId="{9D8BC2CF-A881-404A-890A-AFEFF23A7F5D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DA9C2464-95AE-4899-AD71-A46687068B0B}" type="presOf" srcId="{C3573D8B-735E-4249-AD1C-8C9DF19861BF}" destId="{0744AB65-54CC-49BA-AE61-72F5B96FE0B2}" srcOrd="0" destOrd="0" presId="urn:microsoft.com/office/officeart/2005/8/layout/list1"/>
    <dgm:cxn modelId="{D6227D15-85F3-4CDF-91C5-689270EB6BEE}" type="presOf" srcId="{0ACA7907-6499-4230-83C5-11D70D5CE1ED}" destId="{4FEBB349-F392-4B6B-B67E-090E0B2A018D}" srcOrd="0" destOrd="0" presId="urn:microsoft.com/office/officeart/2005/8/layout/list1"/>
    <dgm:cxn modelId="{4A032B9D-A5D5-4B24-9BF8-931535339270}" type="presParOf" srcId="{0744AB65-54CC-49BA-AE61-72F5B96FE0B2}" destId="{8C12AD10-B72A-4B6A-873B-03AD9D3DCB64}" srcOrd="0" destOrd="0" presId="urn:microsoft.com/office/officeart/2005/8/layout/list1"/>
    <dgm:cxn modelId="{7B6A0A12-2696-4D87-AF3F-4425B378841D}" type="presParOf" srcId="{8C12AD10-B72A-4B6A-873B-03AD9D3DCB64}" destId="{4FEBB349-F392-4B6B-B67E-090E0B2A018D}" srcOrd="0" destOrd="0" presId="urn:microsoft.com/office/officeart/2005/8/layout/list1"/>
    <dgm:cxn modelId="{12F2CD86-B44C-4FD8-B23A-DB3111301D1C}" type="presParOf" srcId="{8C12AD10-B72A-4B6A-873B-03AD9D3DCB64}" destId="{CA278EC9-30F9-4CB5-B65D-D7C4B8BD608A}" srcOrd="1" destOrd="0" presId="urn:microsoft.com/office/officeart/2005/8/layout/list1"/>
    <dgm:cxn modelId="{73B5648B-9172-47AE-A7B1-2236C8E515C1}" type="presParOf" srcId="{0744AB65-54CC-49BA-AE61-72F5B96FE0B2}" destId="{6E5A65EC-FCBA-4B42-A8D8-3C450660CD72}" srcOrd="1" destOrd="0" presId="urn:microsoft.com/office/officeart/2005/8/layout/list1"/>
    <dgm:cxn modelId="{11775CE1-4564-482A-9C14-A5D1F84AAD56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彼執不然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共和集位一一極微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各各應捨微圓相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3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微相失本難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彼救極微行位不同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令見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相有別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極微應捨根本極微圓相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06381" custScaleY="979180" custLinFactNeighborX="-68793" custLinFactNeighborY="-318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89881" custScaleY="421195" custLinFactY="-43792" custLinFactNeighborX="7894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0EC7EAF-B5DB-4F20-B9D7-D92D817F22F5}" type="presOf" srcId="{0ACA7907-6499-4230-83C5-11D70D5CE1ED}" destId="{4FEBB349-F392-4B6B-B67E-090E0B2A018D}" srcOrd="0" destOrd="0" presId="urn:microsoft.com/office/officeart/2005/8/layout/list1"/>
    <dgm:cxn modelId="{390A479B-C311-4512-A826-C45F659C16B5}" type="presOf" srcId="{A99E79D8-B19A-4FB1-B94A-97E39D18CF55}" destId="{1A89D528-1F4C-44E7-8104-EFB190A8759F}" srcOrd="0" destOrd="0" presId="urn:microsoft.com/office/officeart/2005/8/layout/list1"/>
    <dgm:cxn modelId="{15A89109-EBE7-4485-A470-2C2DC2FC634A}" type="presOf" srcId="{C3573D8B-735E-4249-AD1C-8C9DF19861BF}" destId="{0744AB65-54CC-49BA-AE61-72F5B96FE0B2}" srcOrd="0" destOrd="0" presId="urn:microsoft.com/office/officeart/2005/8/layout/list1"/>
    <dgm:cxn modelId="{972ED483-ECB2-4F59-8CF2-DD7E026D6B14}" type="presOf" srcId="{0ACA7907-6499-4230-83C5-11D70D5CE1ED}" destId="{CA278EC9-30F9-4CB5-B65D-D7C4B8BD608A}" srcOrd="1" destOrd="0" presId="urn:microsoft.com/office/officeart/2005/8/layout/list1"/>
    <dgm:cxn modelId="{FBB2776E-116B-4333-8926-379358A9063E}" srcId="{0ACA7907-6499-4230-83C5-11D70D5CE1ED}" destId="{A99E79D8-B19A-4FB1-B94A-97E39D18CF55}" srcOrd="0" destOrd="0" parTransId="{87234E20-5422-41EB-80AB-48D3CCD43999}" sibTransId="{9D8BC2CF-A881-404A-890A-AFEFF23A7F5D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43902BAD-1A14-4F8A-813E-712EA9C27AE8}" type="presParOf" srcId="{0744AB65-54CC-49BA-AE61-72F5B96FE0B2}" destId="{8C12AD10-B72A-4B6A-873B-03AD9D3DCB64}" srcOrd="0" destOrd="0" presId="urn:microsoft.com/office/officeart/2005/8/layout/list1"/>
    <dgm:cxn modelId="{B058C979-7F40-4D4A-AAC9-DA9794EE19F3}" type="presParOf" srcId="{8C12AD10-B72A-4B6A-873B-03AD9D3DCB64}" destId="{4FEBB349-F392-4B6B-B67E-090E0B2A018D}" srcOrd="0" destOrd="0" presId="urn:microsoft.com/office/officeart/2005/8/layout/list1"/>
    <dgm:cxn modelId="{4B69B8BE-8F7C-48F5-A4C9-FEA3B5F37D2F}" type="presParOf" srcId="{8C12AD10-B72A-4B6A-873B-03AD9D3DCB64}" destId="{CA278EC9-30F9-4CB5-B65D-D7C4B8BD608A}" srcOrd="1" destOrd="0" presId="urn:microsoft.com/office/officeart/2005/8/layout/list1"/>
    <dgm:cxn modelId="{6FCD33F6-6939-42B4-97A3-24BFF43BF401}" type="presParOf" srcId="{0744AB65-54CC-49BA-AE61-72F5B96FE0B2}" destId="{6E5A65EC-FCBA-4B42-A8D8-3C450660CD72}" srcOrd="1" destOrd="0" presId="urn:microsoft.com/office/officeart/2005/8/layout/list1"/>
    <dgm:cxn modelId="{C9188C3C-CA41-42E1-979A-7ED2E0A8ADB8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彼執不然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非麤相識緣細相境      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勿餘境識緣餘境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4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識行相互通難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彼執極微共和集位展轉相資有粗相生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→則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緣大瓶等識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應即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心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38489E09-9DD7-4F53-834E-A524E7BC99E6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許爾者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汝餘聲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緣色境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得緣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識緣粗境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=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識緣細境◇餘境識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=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緣餘境識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0824B2FF-A011-43CC-BF5C-E3AFA2F8F2E7}" type="parTrans" cxnId="{6E0375F9-FF42-471A-AD34-B1A237B2DF0A}">
      <dgm:prSet/>
      <dgm:spPr/>
      <dgm:t>
        <a:bodyPr/>
        <a:lstStyle/>
        <a:p>
          <a:endParaRPr lang="zh-TW" altLang="en-US"/>
        </a:p>
      </dgm:t>
    </dgm:pt>
    <dgm:pt modelId="{7285A1A1-81F3-4C3C-BCBC-126D993E18BD}" type="sibTrans" cxnId="{6E0375F9-FF42-471A-AD34-B1A237B2DF0A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13219" custScaleY="979180" custLinFactNeighborX="-36189" custLinFactNeighborY="-47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89881" custScaleY="498291" custLinFactNeighborX="6755" custLinFactNeighborY="3718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AF39D9A-DCD9-4DD4-882C-9C36CAECD87C}" type="presOf" srcId="{0ACA7907-6499-4230-83C5-11D70D5CE1ED}" destId="{4FEBB349-F392-4B6B-B67E-090E0B2A018D}" srcOrd="0" destOrd="0" presId="urn:microsoft.com/office/officeart/2005/8/layout/list1"/>
    <dgm:cxn modelId="{ADF096AD-DA7E-4F16-A283-1664EF37F5B2}" type="presOf" srcId="{38489E09-9DD7-4F53-834E-A524E7BC99E6}" destId="{1A89D528-1F4C-44E7-8104-EFB190A8759F}" srcOrd="0" destOrd="1" presId="urn:microsoft.com/office/officeart/2005/8/layout/list1"/>
    <dgm:cxn modelId="{66E23A80-FA6B-4852-9A02-1A0BD5A24BB1}" type="presOf" srcId="{A99E79D8-B19A-4FB1-B94A-97E39D18CF55}" destId="{1A89D528-1F4C-44E7-8104-EFB190A8759F}" srcOrd="0" destOrd="0" presId="urn:microsoft.com/office/officeart/2005/8/layout/list1"/>
    <dgm:cxn modelId="{7DF13D24-BFBC-47A3-9C29-9B503CF7D802}" type="presOf" srcId="{C3573D8B-735E-4249-AD1C-8C9DF19861BF}" destId="{0744AB65-54CC-49BA-AE61-72F5B96FE0B2}" srcOrd="0" destOrd="0" presId="urn:microsoft.com/office/officeart/2005/8/layout/list1"/>
    <dgm:cxn modelId="{FBB2776E-116B-4333-8926-379358A9063E}" srcId="{0ACA7907-6499-4230-83C5-11D70D5CE1ED}" destId="{A99E79D8-B19A-4FB1-B94A-97E39D18CF55}" srcOrd="0" destOrd="0" parTransId="{87234E20-5422-41EB-80AB-48D3CCD43999}" sibTransId="{9D8BC2CF-A881-404A-890A-AFEFF23A7F5D}"/>
    <dgm:cxn modelId="{6E0375F9-FF42-471A-AD34-B1A237B2DF0A}" srcId="{0ACA7907-6499-4230-83C5-11D70D5CE1ED}" destId="{38489E09-9DD7-4F53-834E-A524E7BC99E6}" srcOrd="1" destOrd="0" parTransId="{0824B2FF-A011-43CC-BF5C-E3AFA2F8F2E7}" sibTransId="{7285A1A1-81F3-4C3C-BCBC-126D993E18BD}"/>
    <dgm:cxn modelId="{CC2C9AAB-0E42-40D9-879C-CAD3A0E42E26}" type="presOf" srcId="{0ACA7907-6499-4230-83C5-11D70D5CE1ED}" destId="{CA278EC9-30F9-4CB5-B65D-D7C4B8BD608A}" srcOrd="1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571B5ABA-756C-41B4-BA0C-5A263B64060E}" type="presParOf" srcId="{0744AB65-54CC-49BA-AE61-72F5B96FE0B2}" destId="{8C12AD10-B72A-4B6A-873B-03AD9D3DCB64}" srcOrd="0" destOrd="0" presId="urn:microsoft.com/office/officeart/2005/8/layout/list1"/>
    <dgm:cxn modelId="{6EB20F14-11DC-4FE6-BE68-9E2FD2D118AA}" type="presParOf" srcId="{8C12AD10-B72A-4B6A-873B-03AD9D3DCB64}" destId="{4FEBB349-F392-4B6B-B67E-090E0B2A018D}" srcOrd="0" destOrd="0" presId="urn:microsoft.com/office/officeart/2005/8/layout/list1"/>
    <dgm:cxn modelId="{7568D24A-E5CD-43B1-BFA0-A4A154AACCDD}" type="presParOf" srcId="{8C12AD10-B72A-4B6A-873B-03AD9D3DCB64}" destId="{CA278EC9-30F9-4CB5-B65D-D7C4B8BD608A}" srcOrd="1" destOrd="0" presId="urn:microsoft.com/office/officeart/2005/8/layout/list1"/>
    <dgm:cxn modelId="{84652640-9188-4110-ABA2-AEFDF4B18DE0}" type="presParOf" srcId="{0744AB65-54CC-49BA-AE61-72F5B96FE0B2}" destId="{6E5A65EC-FCBA-4B42-A8D8-3C450660CD72}" srcOrd="1" destOrd="0" presId="urn:microsoft.com/office/officeart/2005/8/layout/list1"/>
    <dgm:cxn modelId="{7BE4F6B0-815D-44A8-B6AC-3EBF11A264F9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彼執不然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一識應緣一切境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5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一心緣遍難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既相違法許俱緣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緣此之識應亦緣餘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38489E09-9DD7-4F53-834E-A524E7BC99E6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比量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應耳亦得緣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色等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0824B2FF-A011-43CC-BF5C-E3AFA2F8F2E7}" type="parTrans" cxnId="{6E0375F9-FF42-471A-AD34-B1A237B2DF0A}">
      <dgm:prSet/>
      <dgm:spPr/>
      <dgm:t>
        <a:bodyPr/>
        <a:lstStyle/>
        <a:p>
          <a:endParaRPr lang="zh-TW" altLang="en-US"/>
        </a:p>
      </dgm:t>
    </dgm:pt>
    <dgm:pt modelId="{7285A1A1-81F3-4C3C-BCBC-126D993E18BD}" type="sibTrans" cxnId="{6E0375F9-FF42-471A-AD34-B1A237B2DF0A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13219" custScaleY="979180" custLinFactNeighborX="-36189" custLinFactNeighborY="-47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89881" custScaleY="346454" custLinFactY="-38303" custLinFactNeighborX="6755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31C2CFE-1BA8-42C4-B51B-CDED52498FEF}" type="presOf" srcId="{A99E79D8-B19A-4FB1-B94A-97E39D18CF55}" destId="{1A89D528-1F4C-44E7-8104-EFB190A8759F}" srcOrd="0" destOrd="0" presId="urn:microsoft.com/office/officeart/2005/8/layout/list1"/>
    <dgm:cxn modelId="{6DD3FCE6-24D1-4D38-BF3A-A4E196A21234}" type="presOf" srcId="{38489E09-9DD7-4F53-834E-A524E7BC99E6}" destId="{1A89D528-1F4C-44E7-8104-EFB190A8759F}" srcOrd="0" destOrd="1" presId="urn:microsoft.com/office/officeart/2005/8/layout/list1"/>
    <dgm:cxn modelId="{79BE2619-51DD-4A9B-8766-7DC4E7F3767D}" type="presOf" srcId="{0ACA7907-6499-4230-83C5-11D70D5CE1ED}" destId="{CA278EC9-30F9-4CB5-B65D-D7C4B8BD608A}" srcOrd="1" destOrd="0" presId="urn:microsoft.com/office/officeart/2005/8/layout/list1"/>
    <dgm:cxn modelId="{0F31726C-7ECE-4CC3-B834-06D0C80E0A07}" type="presOf" srcId="{C3573D8B-735E-4249-AD1C-8C9DF19861BF}" destId="{0744AB65-54CC-49BA-AE61-72F5B96FE0B2}" srcOrd="0" destOrd="0" presId="urn:microsoft.com/office/officeart/2005/8/layout/list1"/>
    <dgm:cxn modelId="{FBB2776E-116B-4333-8926-379358A9063E}" srcId="{0ACA7907-6499-4230-83C5-11D70D5CE1ED}" destId="{A99E79D8-B19A-4FB1-B94A-97E39D18CF55}" srcOrd="0" destOrd="0" parTransId="{87234E20-5422-41EB-80AB-48D3CCD43999}" sibTransId="{9D8BC2CF-A881-404A-890A-AFEFF23A7F5D}"/>
    <dgm:cxn modelId="{6E0375F9-FF42-471A-AD34-B1A237B2DF0A}" srcId="{0ACA7907-6499-4230-83C5-11D70D5CE1ED}" destId="{38489E09-9DD7-4F53-834E-A524E7BC99E6}" srcOrd="1" destOrd="0" parTransId="{0824B2FF-A011-43CC-BF5C-E3AFA2F8F2E7}" sibTransId="{7285A1A1-81F3-4C3C-BCBC-126D993E18BD}"/>
    <dgm:cxn modelId="{A6DB11A1-B97B-4294-BE3D-C48DDEC2611C}" type="presOf" srcId="{0ACA7907-6499-4230-83C5-11D70D5CE1ED}" destId="{4FEBB349-F392-4B6B-B67E-090E0B2A018D}" srcOrd="0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A34412C3-86FE-432D-B37C-2CD9F635FA3C}" type="presParOf" srcId="{0744AB65-54CC-49BA-AE61-72F5B96FE0B2}" destId="{8C12AD10-B72A-4B6A-873B-03AD9D3DCB64}" srcOrd="0" destOrd="0" presId="urn:microsoft.com/office/officeart/2005/8/layout/list1"/>
    <dgm:cxn modelId="{58FAA53D-0BF7-4B48-BA75-6C2846226590}" type="presParOf" srcId="{8C12AD10-B72A-4B6A-873B-03AD9D3DCB64}" destId="{4FEBB349-F392-4B6B-B67E-090E0B2A018D}" srcOrd="0" destOrd="0" presId="urn:microsoft.com/office/officeart/2005/8/layout/list1"/>
    <dgm:cxn modelId="{4201CB6E-531B-474C-BFF8-C1FC3686CF3C}" type="presParOf" srcId="{8C12AD10-B72A-4B6A-873B-03AD9D3DCB64}" destId="{CA278EC9-30F9-4CB5-B65D-D7C4B8BD608A}" srcOrd="1" destOrd="0" presId="urn:microsoft.com/office/officeart/2005/8/layout/list1"/>
    <dgm:cxn modelId="{5114F2AB-9CDD-4610-B865-51B2F77A64E9}" type="presParOf" srcId="{0744AB65-54CC-49BA-AE61-72F5B96FE0B2}" destId="{6E5A65EC-FCBA-4B42-A8D8-3C450660CD72}" srcOrd="1" destOrd="0" presId="urn:microsoft.com/office/officeart/2005/8/layout/list1"/>
    <dgm:cxn modelId="{FBA4C0A3-390A-4C61-87B0-DA1617FE2546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許有極微尚致此失                            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況無識外真實極微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1600" dirty="0" smtClean="0">
              <a:latin typeface="Bradley Hand ITC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觀所緣緣論</a:t>
          </a:r>
          <a:r>
            <a:rPr lang="en-US" altLang="zh-TW" sz="1600" dirty="0" smtClean="0">
              <a:latin typeface="Bradley Hand ITC"/>
              <a:ea typeface="微軟正黑體" pitchFamily="34" charset="-120"/>
            </a:rPr>
            <a:t>》</a:t>
          </a:r>
          <a:r>
            <a:rPr lang="zh-TW" altLang="en-US" sz="1600" smtClean="0">
              <a:latin typeface="Bradley Hand ITC"/>
              <a:ea typeface="微軟正黑體" pitchFamily="34" charset="-120"/>
            </a:rPr>
            <a:t>中</a:t>
          </a:r>
          <a:r>
            <a:rPr lang="zh-TW" altLang="en-US" sz="3600" smtClean="0">
              <a:latin typeface="Bradley Hand ITC"/>
              <a:ea typeface="微軟正黑體" pitchFamily="34" charset="-120"/>
            </a:rPr>
            <a:t>廣為徵逐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C8D2EB78-6302-41C7-9AE5-94356E05227E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1A07156A-96BF-4E1D-B409-BACA929D2D0E}" type="parTrans" cxnId="{D47EB183-06F6-40FD-AD91-696E8CCE5695}">
      <dgm:prSet/>
      <dgm:spPr/>
      <dgm:t>
        <a:bodyPr/>
        <a:lstStyle/>
        <a:p>
          <a:endParaRPr lang="zh-TW" altLang="en-US"/>
        </a:p>
      </dgm:t>
    </dgm:pt>
    <dgm:pt modelId="{232DF693-D6D1-4561-B154-E3125C88B5F3}" type="sibTrans" cxnId="{D47EB183-06F6-40FD-AD91-696E8CCE5695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78214" custScaleY="1296730" custLinFactNeighborX="-36189" custLinFactNeighborY="-47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89881" custScaleY="498291" custLinFactY="-92585" custLinFactNeighborX="6755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C95877B-C294-4053-B160-3C265FEBCDAA}" type="presOf" srcId="{C3573D8B-735E-4249-AD1C-8C9DF19861BF}" destId="{0744AB65-54CC-49BA-AE61-72F5B96FE0B2}" srcOrd="0" destOrd="0" presId="urn:microsoft.com/office/officeart/2005/8/layout/list1"/>
    <dgm:cxn modelId="{0E56B777-AD43-48F2-A164-0E2C883CADE3}" type="presOf" srcId="{C8D2EB78-6302-41C7-9AE5-94356E05227E}" destId="{1A89D528-1F4C-44E7-8104-EFB190A8759F}" srcOrd="0" destOrd="1" presId="urn:microsoft.com/office/officeart/2005/8/layout/list1"/>
    <dgm:cxn modelId="{BF0BE4A6-7EB7-4453-A8BA-2491DC26604F}" type="presOf" srcId="{0ACA7907-6499-4230-83C5-11D70D5CE1ED}" destId="{4FEBB349-F392-4B6B-B67E-090E0B2A018D}" srcOrd="0" destOrd="0" presId="urn:microsoft.com/office/officeart/2005/8/layout/list1"/>
    <dgm:cxn modelId="{31629626-8433-4FDB-946A-2A296B0A428B}" type="presOf" srcId="{A99E79D8-B19A-4FB1-B94A-97E39D18CF55}" destId="{1A89D528-1F4C-44E7-8104-EFB190A8759F}" srcOrd="0" destOrd="0" presId="urn:microsoft.com/office/officeart/2005/8/layout/list1"/>
    <dgm:cxn modelId="{D47EB183-06F6-40FD-AD91-696E8CCE5695}" srcId="{0ACA7907-6499-4230-83C5-11D70D5CE1ED}" destId="{C8D2EB78-6302-41C7-9AE5-94356E05227E}" srcOrd="1" destOrd="0" parTransId="{1A07156A-96BF-4E1D-B409-BACA929D2D0E}" sibTransId="{232DF693-D6D1-4561-B154-E3125C88B5F3}"/>
    <dgm:cxn modelId="{FBB2776E-116B-4333-8926-379358A9063E}" srcId="{0ACA7907-6499-4230-83C5-11D70D5CE1ED}" destId="{A99E79D8-B19A-4FB1-B94A-97E39D18CF55}" srcOrd="0" destOrd="0" parTransId="{87234E20-5422-41EB-80AB-48D3CCD43999}" sibTransId="{9D8BC2CF-A881-404A-890A-AFEFF23A7F5D}"/>
    <dgm:cxn modelId="{2D97BD5E-C650-4D42-B8EB-7DD8C5C1BD88}" type="presOf" srcId="{0ACA7907-6499-4230-83C5-11D70D5CE1ED}" destId="{CA278EC9-30F9-4CB5-B65D-D7C4B8BD608A}" srcOrd="1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2BEB11EB-4CBE-4921-B027-DBC70168E599}" type="presParOf" srcId="{0744AB65-54CC-49BA-AE61-72F5B96FE0B2}" destId="{8C12AD10-B72A-4B6A-873B-03AD9D3DCB64}" srcOrd="0" destOrd="0" presId="urn:microsoft.com/office/officeart/2005/8/layout/list1"/>
    <dgm:cxn modelId="{A7F8B1C7-471E-4C6F-BA80-446FFE50AAA9}" type="presParOf" srcId="{8C12AD10-B72A-4B6A-873B-03AD9D3DCB64}" destId="{4FEBB349-F392-4B6B-B67E-090E0B2A018D}" srcOrd="0" destOrd="0" presId="urn:microsoft.com/office/officeart/2005/8/layout/list1"/>
    <dgm:cxn modelId="{6707EA1E-CA3C-4CD3-80E4-4A3D987104C3}" type="presParOf" srcId="{8C12AD10-B72A-4B6A-873B-03AD9D3DCB64}" destId="{CA278EC9-30F9-4CB5-B65D-D7C4B8BD608A}" srcOrd="1" destOrd="0" presId="urn:microsoft.com/office/officeart/2005/8/layout/list1"/>
    <dgm:cxn modelId="{956A0FD5-765F-481E-9778-9EBC94AF85F3}" type="presParOf" srcId="{0744AB65-54CC-49BA-AE61-72F5B96FE0B2}" destId="{6E5A65EC-FCBA-4B42-A8D8-3C450660CD72}" srcOrd="1" destOrd="0" presId="urn:microsoft.com/office/officeart/2005/8/layout/list1"/>
    <dgm:cxn modelId="{BAC94E87-23C8-454A-8F42-60FD5902D164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由此定知自識所變似色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600" dirty="0" smtClean="0">
              <a:latin typeface="Bradley Hand ITC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結歸正義</a:t>
          </a:r>
          <a:r>
            <a:rPr lang="zh-TW" altLang="en-US" sz="2400" dirty="0" smtClean="0">
              <a:latin typeface="Bradley Hand ITC"/>
              <a:ea typeface="微軟正黑體" pitchFamily="34" charset="-120"/>
            </a:rPr>
            <a:t>於中有三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C8D2EB78-6302-41C7-9AE5-94356E05227E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1A07156A-96BF-4E1D-B409-BACA929D2D0E}" type="parTrans" cxnId="{D47EB183-06F6-40FD-AD91-696E8CCE5695}">
      <dgm:prSet/>
      <dgm:spPr/>
      <dgm:t>
        <a:bodyPr/>
        <a:lstStyle/>
        <a:p>
          <a:endParaRPr lang="zh-TW" altLang="en-US"/>
        </a:p>
      </dgm:t>
    </dgm:pt>
    <dgm:pt modelId="{232DF693-D6D1-4561-B154-E3125C88B5F3}" type="sibTrans" cxnId="{D47EB183-06F6-40FD-AD91-696E8CCE5695}">
      <dgm:prSet/>
      <dgm:spPr/>
      <dgm:t>
        <a:bodyPr/>
        <a:lstStyle/>
        <a:p>
          <a:endParaRPr lang="zh-TW" altLang="en-US"/>
        </a:p>
      </dgm:t>
    </dgm:pt>
    <dgm:pt modelId="{43B6F30F-CBA5-4885-A8FF-D9BB2C34D620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6A647B1-2F1A-4C8E-9CEF-050ED1A5B61D}" type="parTrans" cxnId="{2ABB5A54-EE38-474E-ADF7-487BF181AADA}">
      <dgm:prSet/>
      <dgm:spPr/>
      <dgm:t>
        <a:bodyPr/>
        <a:lstStyle/>
        <a:p>
          <a:endParaRPr lang="zh-TW" altLang="en-US"/>
        </a:p>
      </dgm:t>
    </dgm:pt>
    <dgm:pt modelId="{3A20A186-5ADB-4500-AFAA-4E9190A04C6C}" type="sibTrans" cxnId="{2ABB5A54-EE38-474E-ADF7-487BF181AADA}">
      <dgm:prSet/>
      <dgm:spPr/>
      <dgm:t>
        <a:bodyPr/>
        <a:lstStyle/>
        <a:p>
          <a:endParaRPr lang="zh-TW" altLang="en-US"/>
        </a:p>
      </dgm:t>
    </dgm:pt>
    <dgm:pt modelId="{2B107C6C-5052-4146-B9E6-960540022003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1.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顯識變所緣緣義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03629656-243C-4801-A7D2-C5F4A071B1BF}" type="parTrans" cxnId="{329C6E16-73A4-4031-8B2F-2078B78595F8}">
      <dgm:prSet/>
      <dgm:spPr/>
      <dgm:t>
        <a:bodyPr/>
        <a:lstStyle/>
        <a:p>
          <a:endParaRPr lang="zh-TW" altLang="en-US"/>
        </a:p>
      </dgm:t>
    </dgm:pt>
    <dgm:pt modelId="{50C1BF4C-2D76-4C6B-97EB-EB955CA26D42}" type="sibTrans" cxnId="{329C6E16-73A4-4031-8B2F-2078B78595F8}">
      <dgm:prSet/>
      <dgm:spPr/>
      <dgm:t>
        <a:bodyPr/>
        <a:lstStyle/>
        <a:p>
          <a:endParaRPr lang="zh-TW" altLang="en-US"/>
        </a:p>
      </dgm:t>
    </dgm:pt>
    <dgm:pt modelId="{43831C97-AE27-46BE-8723-C5B9DF7D33C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2.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顯頓變非積小義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. 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CDE90AA-70D2-4C49-AF13-3D3D02652242}" type="parTrans" cxnId="{C80991CA-6CD8-4742-A137-F6914D50C321}">
      <dgm:prSet/>
      <dgm:spPr/>
      <dgm:t>
        <a:bodyPr/>
        <a:lstStyle/>
        <a:p>
          <a:endParaRPr lang="zh-TW" altLang="en-US"/>
        </a:p>
      </dgm:t>
    </dgm:pt>
    <dgm:pt modelId="{9868C487-EDEC-4930-A7C0-A250004D24D7}" type="sibTrans" cxnId="{C80991CA-6CD8-4742-A137-F6914D50C321}">
      <dgm:prSet/>
      <dgm:spPr/>
      <dgm:t>
        <a:bodyPr/>
        <a:lstStyle/>
        <a:p>
          <a:endParaRPr lang="zh-TW" altLang="en-US"/>
        </a:p>
      </dgm:t>
    </dgm:pt>
    <dgm:pt modelId="{120B699E-9485-436B-AA92-98A77520A88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Bradley Hand ITC"/>
              <a:ea typeface="微軟正黑體" pitchFamily="34" charset="-120"/>
            </a:rPr>
            <a:t>3.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顯極微非有實義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FE09312E-D75F-48A9-9FA8-EF23FE9CEF4C}" type="parTrans" cxnId="{6E2A5555-D586-43DB-8DD4-1E6C968335B0}">
      <dgm:prSet/>
      <dgm:spPr/>
      <dgm:t>
        <a:bodyPr/>
        <a:lstStyle/>
        <a:p>
          <a:endParaRPr lang="zh-TW" altLang="en-US"/>
        </a:p>
      </dgm:t>
    </dgm:pt>
    <dgm:pt modelId="{B64B28B5-D115-4B8E-A86A-2A5FAEB57141}" type="sibTrans" cxnId="{6E2A5555-D586-43DB-8DD4-1E6C968335B0}">
      <dgm:prSet/>
      <dgm:spPr/>
      <dgm:t>
        <a:bodyPr/>
        <a:lstStyle/>
        <a:p>
          <a:endParaRPr lang="zh-TW" altLang="en-US"/>
        </a:p>
      </dgm:t>
    </dgm:pt>
    <dgm:pt modelId="{120CA760-CB89-4C41-817C-E8C05F5CF9E7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5438E08E-1E60-4BB1-885E-D9B19BF756FC}" type="par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964939F0-A6D7-4F73-A9B1-DF47F8B3A257}" type="sib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78214" custScaleY="1296730" custLinFactNeighborX="-36189" custLinFactNeighborY="-47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89881" custScaleY="498291" custLinFactY="42684" custLinFactNeighborX="6755" custLinFactNeighborY="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51FC806-217F-47BC-8AFD-94B4DB6D5C10}" type="presOf" srcId="{C8D2EB78-6302-41C7-9AE5-94356E05227E}" destId="{1A89D528-1F4C-44E7-8104-EFB190A8759F}" srcOrd="0" destOrd="6" presId="urn:microsoft.com/office/officeart/2005/8/layout/list1"/>
    <dgm:cxn modelId="{4BDC6F1D-BCE5-45EF-B6D1-D95A659C360D}" type="presOf" srcId="{120CA760-CB89-4C41-817C-E8C05F5CF9E7}" destId="{1A89D528-1F4C-44E7-8104-EFB190A8759F}" srcOrd="0" destOrd="0" presId="urn:microsoft.com/office/officeart/2005/8/layout/list1"/>
    <dgm:cxn modelId="{6E2A5555-D586-43DB-8DD4-1E6C968335B0}" srcId="{0ACA7907-6499-4230-83C5-11D70D5CE1ED}" destId="{120B699E-9485-436B-AA92-98A77520A88A}" srcOrd="4" destOrd="0" parTransId="{FE09312E-D75F-48A9-9FA8-EF23FE9CEF4C}" sibTransId="{B64B28B5-D115-4B8E-A86A-2A5FAEB57141}"/>
    <dgm:cxn modelId="{2E4C96CA-8894-454E-9AA0-284BB900CD0E}" srcId="{0ACA7907-6499-4230-83C5-11D70D5CE1ED}" destId="{120CA760-CB89-4C41-817C-E8C05F5CF9E7}" srcOrd="0" destOrd="0" parTransId="{5438E08E-1E60-4BB1-885E-D9B19BF756FC}" sibTransId="{964939F0-A6D7-4F73-A9B1-DF47F8B3A257}"/>
    <dgm:cxn modelId="{7565991E-0C65-48D5-B098-3231692795ED}" type="presOf" srcId="{0ACA7907-6499-4230-83C5-11D70D5CE1ED}" destId="{CA278EC9-30F9-4CB5-B65D-D7C4B8BD608A}" srcOrd="1" destOrd="0" presId="urn:microsoft.com/office/officeart/2005/8/layout/list1"/>
    <dgm:cxn modelId="{5460E9AC-E210-4815-B6F5-63EE15F2AF6B}" type="presOf" srcId="{43B6F30F-CBA5-4885-A8FF-D9BB2C34D620}" destId="{1A89D528-1F4C-44E7-8104-EFB190A8759F}" srcOrd="0" destOrd="5" presId="urn:microsoft.com/office/officeart/2005/8/layout/list1"/>
    <dgm:cxn modelId="{2ABB5A54-EE38-474E-ADF7-487BF181AADA}" srcId="{0ACA7907-6499-4230-83C5-11D70D5CE1ED}" destId="{43B6F30F-CBA5-4885-A8FF-D9BB2C34D620}" srcOrd="5" destOrd="0" parTransId="{86A647B1-2F1A-4C8E-9CEF-050ED1A5B61D}" sibTransId="{3A20A186-5ADB-4500-AFAA-4E9190A04C6C}"/>
    <dgm:cxn modelId="{48A2E224-C06D-4808-AF89-742404736D68}" type="presOf" srcId="{120B699E-9485-436B-AA92-98A77520A88A}" destId="{1A89D528-1F4C-44E7-8104-EFB190A8759F}" srcOrd="0" destOrd="4" presId="urn:microsoft.com/office/officeart/2005/8/layout/list1"/>
    <dgm:cxn modelId="{DAB3D5FB-2FB0-44B5-BCE0-C94D3F273F33}" type="presOf" srcId="{0ACA7907-6499-4230-83C5-11D70D5CE1ED}" destId="{4FEBB349-F392-4B6B-B67E-090E0B2A018D}" srcOrd="0" destOrd="0" presId="urn:microsoft.com/office/officeart/2005/8/layout/list1"/>
    <dgm:cxn modelId="{C80991CA-6CD8-4742-A137-F6914D50C321}" srcId="{0ACA7907-6499-4230-83C5-11D70D5CE1ED}" destId="{43831C97-AE27-46BE-8723-C5B9DF7D33C1}" srcOrd="3" destOrd="0" parTransId="{CCDE90AA-70D2-4C49-AF13-3D3D02652242}" sibTransId="{9868C487-EDEC-4930-A7C0-A250004D24D7}"/>
    <dgm:cxn modelId="{AC0554B6-3D90-46CC-A166-75F1C35450BD}" type="presOf" srcId="{2B107C6C-5052-4146-B9E6-960540022003}" destId="{1A89D528-1F4C-44E7-8104-EFB190A8759F}" srcOrd="0" destOrd="2" presId="urn:microsoft.com/office/officeart/2005/8/layout/list1"/>
    <dgm:cxn modelId="{329C6E16-73A4-4031-8B2F-2078B78595F8}" srcId="{0ACA7907-6499-4230-83C5-11D70D5CE1ED}" destId="{2B107C6C-5052-4146-B9E6-960540022003}" srcOrd="2" destOrd="0" parTransId="{03629656-243C-4801-A7D2-C5F4A071B1BF}" sibTransId="{50C1BF4C-2D76-4C6B-97EB-EB955CA26D42}"/>
    <dgm:cxn modelId="{D47EB183-06F6-40FD-AD91-696E8CCE5695}" srcId="{0ACA7907-6499-4230-83C5-11D70D5CE1ED}" destId="{C8D2EB78-6302-41C7-9AE5-94356E05227E}" srcOrd="6" destOrd="0" parTransId="{1A07156A-96BF-4E1D-B409-BACA929D2D0E}" sibTransId="{232DF693-D6D1-4561-B154-E3125C88B5F3}"/>
    <dgm:cxn modelId="{FBB2776E-116B-4333-8926-379358A9063E}" srcId="{0ACA7907-6499-4230-83C5-11D70D5CE1ED}" destId="{A99E79D8-B19A-4FB1-B94A-97E39D18CF55}" srcOrd="1" destOrd="0" parTransId="{87234E20-5422-41EB-80AB-48D3CCD43999}" sibTransId="{9D8BC2CF-A881-404A-890A-AFEFF23A7F5D}"/>
    <dgm:cxn modelId="{D60884EB-27A9-4A32-8CA3-951AD534AA37}" type="presOf" srcId="{C3573D8B-735E-4249-AD1C-8C9DF19861BF}" destId="{0744AB65-54CC-49BA-AE61-72F5B96FE0B2}" srcOrd="0" destOrd="0" presId="urn:microsoft.com/office/officeart/2005/8/layout/list1"/>
    <dgm:cxn modelId="{0433DD7D-1D6A-4561-A8B0-12AEE409A84B}" type="presOf" srcId="{A99E79D8-B19A-4FB1-B94A-97E39D18CF55}" destId="{1A89D528-1F4C-44E7-8104-EFB190A8759F}" srcOrd="0" destOrd="1" presId="urn:microsoft.com/office/officeart/2005/8/layout/list1"/>
    <dgm:cxn modelId="{61534715-0C94-48CD-A2F8-D8FA9E334983}" type="presOf" srcId="{43831C97-AE27-46BE-8723-C5B9DF7D33C1}" destId="{1A89D528-1F4C-44E7-8104-EFB190A8759F}" srcOrd="0" destOrd="3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479FC72E-BFC8-4778-9691-31F17619A91D}" type="presParOf" srcId="{0744AB65-54CC-49BA-AE61-72F5B96FE0B2}" destId="{8C12AD10-B72A-4B6A-873B-03AD9D3DCB64}" srcOrd="0" destOrd="0" presId="urn:microsoft.com/office/officeart/2005/8/layout/list1"/>
    <dgm:cxn modelId="{27760DE3-E262-4F68-84AD-D9A9B81D2078}" type="presParOf" srcId="{8C12AD10-B72A-4B6A-873B-03AD9D3DCB64}" destId="{4FEBB349-F392-4B6B-B67E-090E0B2A018D}" srcOrd="0" destOrd="0" presId="urn:microsoft.com/office/officeart/2005/8/layout/list1"/>
    <dgm:cxn modelId="{A1E85997-24F0-42A5-9214-73A7BFA26EA1}" type="presParOf" srcId="{8C12AD10-B72A-4B6A-873B-03AD9D3DCB64}" destId="{CA278EC9-30F9-4CB5-B65D-D7C4B8BD608A}" srcOrd="1" destOrd="0" presId="urn:microsoft.com/office/officeart/2005/8/layout/list1"/>
    <dgm:cxn modelId="{F0782157-3BE6-40D1-B8EA-B57AA606CC8C}" type="presParOf" srcId="{0744AB65-54CC-49BA-AE61-72F5B96FE0B2}" destId="{6E5A65EC-FCBA-4B42-A8D8-3C450660CD72}" srcOrd="1" destOrd="0" presId="urn:microsoft.com/office/officeart/2005/8/layout/list1"/>
    <dgm:cxn modelId="{42BD4FBE-699F-473B-942B-BD24D72C826E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5E31871-158B-4235-A6FC-6CFE12B5FE5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78B6B9B5-D8D3-4BC9-9D49-C7BFFF2B187B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B340639-749B-4534-A80D-8C4D269E4C4D}" type="parTrans" cxnId="{D96CAFD2-3111-49F9-A69B-DBB3508D2DD7}">
      <dgm:prSet/>
      <dgm:spPr/>
      <dgm:t>
        <a:bodyPr/>
        <a:lstStyle/>
        <a:p>
          <a:endParaRPr lang="zh-TW" altLang="en-US"/>
        </a:p>
      </dgm:t>
    </dgm:pt>
    <dgm:pt modelId="{890A3D72-B9AD-4DAD-9182-B3391CDAE1A3}" type="sibTrans" cxnId="{D96CAFD2-3111-49F9-A69B-DBB3508D2DD7}">
      <dgm:prSet/>
      <dgm:spPr/>
      <dgm:t>
        <a:bodyPr/>
        <a:lstStyle/>
        <a:p>
          <a:endParaRPr lang="zh-TW" altLang="en-US"/>
        </a:p>
      </dgm:t>
    </dgm:pt>
    <dgm:pt modelId="{1FB29AE8-A973-48D8-8642-7F0EF6A9DB5D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800" dirty="0" smtClean="0">
              <a:latin typeface="Bradley Hand ITC"/>
            </a:rPr>
            <a:t>1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障礙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3800" dirty="0">
            <a:latin typeface="微軟正黑體" pitchFamily="34" charset="-120"/>
            <a:ea typeface="微軟正黑體" pitchFamily="34" charset="-120"/>
          </a:endParaRPr>
        </a:p>
      </dgm:t>
    </dgm:pt>
    <dgm:pt modelId="{578F254B-D708-4366-966C-923DD3199E00}" type="parTrans" cxnId="{E7189721-2D67-403F-BE89-E65E896B20B1}">
      <dgm:prSet/>
      <dgm:spPr/>
      <dgm:t>
        <a:bodyPr/>
        <a:lstStyle/>
        <a:p>
          <a:endParaRPr lang="zh-TW" altLang="en-US"/>
        </a:p>
      </dgm:t>
    </dgm:pt>
    <dgm:pt modelId="{AF2BB67C-D719-4B64-8975-431FC89296F9}" type="sibTrans" cxnId="{E7189721-2D67-403F-BE89-E65E896B20B1}">
      <dgm:prSet/>
      <dgm:spPr/>
      <dgm:t>
        <a:bodyPr/>
        <a:lstStyle/>
        <a:p>
          <a:endParaRPr lang="zh-TW" altLang="en-US"/>
        </a:p>
      </dgm:t>
    </dgm:pt>
    <dgm:pt modelId="{67C723AA-2627-4E2A-B0B4-925953DD58AA}">
      <dgm:prSet phldrT="[文字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800" dirty="0" smtClean="0">
              <a:latin typeface="Bradley Hand ITC"/>
            </a:rPr>
            <a:t>2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拘礙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3800" dirty="0"/>
        </a:p>
      </dgm:t>
    </dgm:pt>
    <dgm:pt modelId="{E3C0C2A5-BF91-4D7E-B4AF-C61607C65312}" type="parTrans" cxnId="{3440551D-CC89-4D4B-AE62-FF3124500F10}">
      <dgm:prSet/>
      <dgm:spPr/>
      <dgm:t>
        <a:bodyPr/>
        <a:lstStyle/>
        <a:p>
          <a:endParaRPr lang="zh-TW" altLang="en-US"/>
        </a:p>
      </dgm:t>
    </dgm:pt>
    <dgm:pt modelId="{6749E5A9-C669-4A5A-A947-AFD353C86DEC}" type="sibTrans" cxnId="{3440551D-CC89-4D4B-AE62-FF3124500F10}">
      <dgm:prSet/>
      <dgm:spPr/>
      <dgm:t>
        <a:bodyPr/>
        <a:lstStyle/>
        <a:p>
          <a:endParaRPr lang="zh-TW" altLang="en-US"/>
        </a:p>
      </dgm:t>
    </dgm:pt>
    <dgm:pt modelId="{536C96DE-C32D-4915-87A2-C4361B3EEB26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三有對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中</a:t>
          </a:r>
          <a:endParaRPr lang="zh-TW" altLang="en-US" sz="1800" dirty="0">
            <a:latin typeface="微軟正黑體" pitchFamily="34" charset="-120"/>
            <a:ea typeface="微軟正黑體" pitchFamily="34" charset="-120"/>
          </a:endParaRPr>
        </a:p>
      </dgm:t>
    </dgm:pt>
    <dgm:pt modelId="{A866E0A1-6E01-4906-8871-DF5DB16F8C9A}" type="parTrans" cxnId="{6E42EE89-CFBE-46FE-894B-3A10D8FC6D34}">
      <dgm:prSet/>
      <dgm:spPr/>
      <dgm:t>
        <a:bodyPr/>
        <a:lstStyle/>
        <a:p>
          <a:endParaRPr lang="zh-TW" altLang="en-US"/>
        </a:p>
      </dgm:t>
    </dgm:pt>
    <dgm:pt modelId="{5B6C8030-0B01-4FA2-BC89-789678BF8417}" type="sibTrans" cxnId="{6E42EE89-CFBE-46FE-894B-3A10D8FC6D34}">
      <dgm:prSet/>
      <dgm:spPr/>
      <dgm:t>
        <a:bodyPr/>
        <a:lstStyle/>
        <a:p>
          <a:endParaRPr lang="zh-TW" altLang="en-US"/>
        </a:p>
      </dgm:t>
    </dgm:pt>
    <dgm:pt modelId="{80C64BBA-917F-44DA-B840-1AC53BE4BE0F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障礙有對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障礙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8AF4086-5BB4-4CFC-A1D4-E8E508CF9ECD}" type="parTrans" cxnId="{131F210C-E323-41B0-9B8A-3C9160966625}">
      <dgm:prSet/>
      <dgm:spPr/>
      <dgm:t>
        <a:bodyPr/>
        <a:lstStyle/>
        <a:p>
          <a:endParaRPr lang="zh-TW" altLang="en-US"/>
        </a:p>
      </dgm:t>
    </dgm:pt>
    <dgm:pt modelId="{FE349335-FE65-4E61-843B-9E750FCDDE13}" type="sibTrans" cxnId="{131F210C-E323-41B0-9B8A-3C9160966625}">
      <dgm:prSet/>
      <dgm:spPr/>
      <dgm:t>
        <a:bodyPr/>
        <a:lstStyle/>
        <a:p>
          <a:endParaRPr lang="zh-TW" altLang="en-US"/>
        </a:p>
      </dgm:t>
    </dgm:pt>
    <dgm:pt modelId="{F010F83F-34CC-4EE0-AC5C-F652F2D7AFB6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</a:t>
          </a:r>
          <a:r>
            <a:rPr lang="en-US" altLang="zh-TW" sz="20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境界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拘礙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1F7AF534-9BD2-4E0E-91C1-17FE66113037}" type="parTrans" cxnId="{C53F63A7-DFFF-46AB-8486-BFBA48787B52}">
      <dgm:prSet/>
      <dgm:spPr/>
      <dgm:t>
        <a:bodyPr/>
        <a:lstStyle/>
        <a:p>
          <a:endParaRPr lang="zh-TW" altLang="en-US"/>
        </a:p>
      </dgm:t>
    </dgm:pt>
    <dgm:pt modelId="{784C830F-49B1-47EC-9CD5-4828CC874346}" type="sibTrans" cxnId="{C53F63A7-DFFF-46AB-8486-BFBA48787B52}">
      <dgm:prSet/>
      <dgm:spPr/>
      <dgm:t>
        <a:bodyPr/>
        <a:lstStyle/>
        <a:p>
          <a:endParaRPr lang="zh-TW" altLang="en-US"/>
        </a:p>
      </dgm:t>
    </dgm:pt>
    <dgm:pt modelId="{85FA963B-5558-42AF-8B5A-1D2C4CDC7BF8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620478FD-484F-406A-BB06-DBAFAC167747}" type="parTrans" cxnId="{28AD6A8E-1630-4D34-91C1-242AD1A9DA5F}">
      <dgm:prSet/>
      <dgm:spPr/>
      <dgm:t>
        <a:bodyPr/>
        <a:lstStyle/>
        <a:p>
          <a:endParaRPr lang="zh-TW" altLang="en-US"/>
        </a:p>
      </dgm:t>
    </dgm:pt>
    <dgm:pt modelId="{40CDBC6A-8EFB-4991-AB7E-6A91B7F621E8}" type="sibTrans" cxnId="{28AD6A8E-1630-4D34-91C1-242AD1A9DA5F}">
      <dgm:prSet/>
      <dgm:spPr/>
      <dgm:t>
        <a:bodyPr/>
        <a:lstStyle/>
        <a:p>
          <a:endParaRPr lang="zh-TW" altLang="en-US"/>
        </a:p>
      </dgm:t>
    </dgm:pt>
    <dgm:pt modelId="{51A3E48B-5BE8-4E1D-A303-DDAF24F5D44D}" type="pres">
      <dgm:prSet presAssocID="{C5E31871-158B-4235-A6FC-6CFE12B5FE5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1347F170-17A1-427A-9AC4-A5F0791C264B}" type="pres">
      <dgm:prSet presAssocID="{78B6B9B5-D8D3-4BC9-9D49-C7BFFF2B187B}" presName="composite" presStyleCnt="0"/>
      <dgm:spPr/>
    </dgm:pt>
    <dgm:pt modelId="{5811623F-20F0-4A3F-B960-D3635E10D6DA}" type="pres">
      <dgm:prSet presAssocID="{78B6B9B5-D8D3-4BC9-9D49-C7BFFF2B187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1DE07DF-EA79-47B4-9E75-120A47651470}" type="pres">
      <dgm:prSet presAssocID="{78B6B9B5-D8D3-4BC9-9D49-C7BFFF2B187B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204E901-4FF7-4DAE-B84E-2EBB47CE285B}" type="pres">
      <dgm:prSet presAssocID="{890A3D72-B9AD-4DAD-9182-B3391CDAE1A3}" presName="space" presStyleCnt="0"/>
      <dgm:spPr/>
    </dgm:pt>
    <dgm:pt modelId="{90735580-464F-4749-AA2C-DD8BCA481B09}" type="pres">
      <dgm:prSet presAssocID="{536C96DE-C32D-4915-87A2-C4361B3EEB26}" presName="composite" presStyleCnt="0"/>
      <dgm:spPr/>
    </dgm:pt>
    <dgm:pt modelId="{1F31C5D1-D2AD-43BC-8166-9C4EE4FF3E01}" type="pres">
      <dgm:prSet presAssocID="{536C96DE-C32D-4915-87A2-C4361B3EEB26}" presName="parTx" presStyleLbl="alignNode1" presStyleIdx="1" presStyleCnt="2" custScaleY="100000" custLinFactNeighborX="1841" custLinFactNeighborY="2465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A822268-ED35-4BAF-8D22-16767090B078}" type="pres">
      <dgm:prSet presAssocID="{536C96DE-C32D-4915-87A2-C4361B3EEB26}" presName="desTx" presStyleLbl="alignAccFollowNode1" presStyleIdx="1" presStyleCnt="2" custScaleY="102287" custLinFactNeighborX="224" custLinFactNeighborY="212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7189721-2D67-403F-BE89-E65E896B20B1}" srcId="{78B6B9B5-D8D3-4BC9-9D49-C7BFFF2B187B}" destId="{1FB29AE8-A973-48D8-8642-7F0EF6A9DB5D}" srcOrd="0" destOrd="0" parTransId="{578F254B-D708-4366-966C-923DD3199E00}" sibTransId="{AF2BB67C-D719-4B64-8975-431FC89296F9}"/>
    <dgm:cxn modelId="{3440551D-CC89-4D4B-AE62-FF3124500F10}" srcId="{78B6B9B5-D8D3-4BC9-9D49-C7BFFF2B187B}" destId="{67C723AA-2627-4E2A-B0B4-925953DD58AA}" srcOrd="1" destOrd="0" parTransId="{E3C0C2A5-BF91-4D7E-B4AF-C61607C65312}" sibTransId="{6749E5A9-C669-4A5A-A947-AFD353C86DEC}"/>
    <dgm:cxn modelId="{28AD6A8E-1630-4D34-91C1-242AD1A9DA5F}" srcId="{536C96DE-C32D-4915-87A2-C4361B3EEB26}" destId="{85FA963B-5558-42AF-8B5A-1D2C4CDC7BF8}" srcOrd="0" destOrd="0" parTransId="{620478FD-484F-406A-BB06-DBAFAC167747}" sibTransId="{40CDBC6A-8EFB-4991-AB7E-6A91B7F621E8}"/>
    <dgm:cxn modelId="{7C4E34B9-6A00-47BF-9A7A-6D1AEF3B9888}" type="presOf" srcId="{F010F83F-34CC-4EE0-AC5C-F652F2D7AFB6}" destId="{DA822268-ED35-4BAF-8D22-16767090B078}" srcOrd="0" destOrd="2" presId="urn:microsoft.com/office/officeart/2005/8/layout/hList1"/>
    <dgm:cxn modelId="{131F210C-E323-41B0-9B8A-3C9160966625}" srcId="{536C96DE-C32D-4915-87A2-C4361B3EEB26}" destId="{80C64BBA-917F-44DA-B840-1AC53BE4BE0F}" srcOrd="1" destOrd="0" parTransId="{C8AF4086-5BB4-4CFC-A1D4-E8E508CF9ECD}" sibTransId="{FE349335-FE65-4E61-843B-9E750FCDDE13}"/>
    <dgm:cxn modelId="{B293E258-7FC7-44E6-951B-401F35FD9286}" type="presOf" srcId="{85FA963B-5558-42AF-8B5A-1D2C4CDC7BF8}" destId="{DA822268-ED35-4BAF-8D22-16767090B078}" srcOrd="0" destOrd="0" presId="urn:microsoft.com/office/officeart/2005/8/layout/hList1"/>
    <dgm:cxn modelId="{F31C20B8-961C-4F9A-9728-EA28B09AC18C}" type="presOf" srcId="{C5E31871-158B-4235-A6FC-6CFE12B5FE51}" destId="{51A3E48B-5BE8-4E1D-A303-DDAF24F5D44D}" srcOrd="0" destOrd="0" presId="urn:microsoft.com/office/officeart/2005/8/layout/hList1"/>
    <dgm:cxn modelId="{5EBC3E09-A8DC-43A6-8351-1ED29210576E}" type="presOf" srcId="{1FB29AE8-A973-48D8-8642-7F0EF6A9DB5D}" destId="{C1DE07DF-EA79-47B4-9E75-120A47651470}" srcOrd="0" destOrd="0" presId="urn:microsoft.com/office/officeart/2005/8/layout/hList1"/>
    <dgm:cxn modelId="{D96CAFD2-3111-49F9-A69B-DBB3508D2DD7}" srcId="{C5E31871-158B-4235-A6FC-6CFE12B5FE51}" destId="{78B6B9B5-D8D3-4BC9-9D49-C7BFFF2B187B}" srcOrd="0" destOrd="0" parTransId="{4B340639-749B-4534-A80D-8C4D269E4C4D}" sibTransId="{890A3D72-B9AD-4DAD-9182-B3391CDAE1A3}"/>
    <dgm:cxn modelId="{C53F63A7-DFFF-46AB-8486-BFBA48787B52}" srcId="{536C96DE-C32D-4915-87A2-C4361B3EEB26}" destId="{F010F83F-34CC-4EE0-AC5C-F652F2D7AFB6}" srcOrd="2" destOrd="0" parTransId="{1F7AF534-9BD2-4E0E-91C1-17FE66113037}" sibTransId="{784C830F-49B1-47EC-9CD5-4828CC874346}"/>
    <dgm:cxn modelId="{13ABBE01-0AA1-402A-BC3E-63CBD2926672}" type="presOf" srcId="{536C96DE-C32D-4915-87A2-C4361B3EEB26}" destId="{1F31C5D1-D2AD-43BC-8166-9C4EE4FF3E01}" srcOrd="0" destOrd="0" presId="urn:microsoft.com/office/officeart/2005/8/layout/hList1"/>
    <dgm:cxn modelId="{6A85B5BB-B5E8-474B-89B1-B57E01B2AA22}" type="presOf" srcId="{80C64BBA-917F-44DA-B840-1AC53BE4BE0F}" destId="{DA822268-ED35-4BAF-8D22-16767090B078}" srcOrd="0" destOrd="1" presId="urn:microsoft.com/office/officeart/2005/8/layout/hList1"/>
    <dgm:cxn modelId="{95061E5C-F347-41F0-8C48-3156F9278332}" type="presOf" srcId="{78B6B9B5-D8D3-4BC9-9D49-C7BFFF2B187B}" destId="{5811623F-20F0-4A3F-B960-D3635E10D6DA}" srcOrd="0" destOrd="0" presId="urn:microsoft.com/office/officeart/2005/8/layout/hList1"/>
    <dgm:cxn modelId="{6E42EE89-CFBE-46FE-894B-3A10D8FC6D34}" srcId="{C5E31871-158B-4235-A6FC-6CFE12B5FE51}" destId="{536C96DE-C32D-4915-87A2-C4361B3EEB26}" srcOrd="1" destOrd="0" parTransId="{A866E0A1-6E01-4906-8871-DF5DB16F8C9A}" sibTransId="{5B6C8030-0B01-4FA2-BC89-789678BF8417}"/>
    <dgm:cxn modelId="{5FFE8E43-27EA-4CF4-8C2A-D61DDD3F7B15}" type="presOf" srcId="{67C723AA-2627-4E2A-B0B4-925953DD58AA}" destId="{C1DE07DF-EA79-47B4-9E75-120A47651470}" srcOrd="0" destOrd="1" presId="urn:microsoft.com/office/officeart/2005/8/layout/hList1"/>
    <dgm:cxn modelId="{34CC3BB2-1B91-41A7-996B-FC826345B5FF}" type="presParOf" srcId="{51A3E48B-5BE8-4E1D-A303-DDAF24F5D44D}" destId="{1347F170-17A1-427A-9AC4-A5F0791C264B}" srcOrd="0" destOrd="0" presId="urn:microsoft.com/office/officeart/2005/8/layout/hList1"/>
    <dgm:cxn modelId="{DA6224D0-B1AB-4BF5-B865-6E4A5824E1C0}" type="presParOf" srcId="{1347F170-17A1-427A-9AC4-A5F0791C264B}" destId="{5811623F-20F0-4A3F-B960-D3635E10D6DA}" srcOrd="0" destOrd="0" presId="urn:microsoft.com/office/officeart/2005/8/layout/hList1"/>
    <dgm:cxn modelId="{97C14A73-76F3-4CCB-80AB-B5E16E649D16}" type="presParOf" srcId="{1347F170-17A1-427A-9AC4-A5F0791C264B}" destId="{C1DE07DF-EA79-47B4-9E75-120A47651470}" srcOrd="1" destOrd="0" presId="urn:microsoft.com/office/officeart/2005/8/layout/hList1"/>
    <dgm:cxn modelId="{6D9E0B9B-4FDA-4B37-B2FA-028AB4912DB6}" type="presParOf" srcId="{51A3E48B-5BE8-4E1D-A303-DDAF24F5D44D}" destId="{4204E901-4FF7-4DAE-B84E-2EBB47CE285B}" srcOrd="1" destOrd="0" presId="urn:microsoft.com/office/officeart/2005/8/layout/hList1"/>
    <dgm:cxn modelId="{C1081E8A-CE0A-4304-B91F-8A73E32F209D}" type="presParOf" srcId="{51A3E48B-5BE8-4E1D-A303-DDAF24F5D44D}" destId="{90735580-464F-4749-AA2C-DD8BCA481B09}" srcOrd="2" destOrd="0" presId="urn:microsoft.com/office/officeart/2005/8/layout/hList1"/>
    <dgm:cxn modelId="{3243B8EA-C92F-427D-BECD-0C193AD4EB51}" type="presParOf" srcId="{90735580-464F-4749-AA2C-DD8BCA481B09}" destId="{1F31C5D1-D2AD-43BC-8166-9C4EE4FF3E01}" srcOrd="0" destOrd="0" presId="urn:microsoft.com/office/officeart/2005/8/layout/hList1"/>
    <dgm:cxn modelId="{5FE4F52B-6F17-46A3-B748-49EB1C530A48}" type="presParOf" srcId="{90735580-464F-4749-AA2C-DD8BCA481B09}" destId="{DA822268-ED35-4BAF-8D22-16767090B07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由此定知自識所變似色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600" dirty="0" smtClean="0">
              <a:latin typeface="Bradley Hand ITC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結歸正義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-1.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顯識變所緣緣義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C8D2EB78-6302-41C7-9AE5-94356E05227E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1A07156A-96BF-4E1D-B409-BACA929D2D0E}" type="parTrans" cxnId="{D47EB183-06F6-40FD-AD91-696E8CCE5695}">
      <dgm:prSet/>
      <dgm:spPr/>
      <dgm:t>
        <a:bodyPr/>
        <a:lstStyle/>
        <a:p>
          <a:endParaRPr lang="zh-TW" altLang="en-US"/>
        </a:p>
      </dgm:t>
    </dgm:pt>
    <dgm:pt modelId="{232DF693-D6D1-4561-B154-E3125C88B5F3}" type="sibTrans" cxnId="{D47EB183-06F6-40FD-AD91-696E8CCE5695}">
      <dgm:prSet/>
      <dgm:spPr/>
      <dgm:t>
        <a:bodyPr/>
        <a:lstStyle/>
        <a:p>
          <a:endParaRPr lang="zh-TW" altLang="en-US"/>
        </a:p>
      </dgm:t>
    </dgm:pt>
    <dgm:pt modelId="{43831C97-AE27-46BE-8723-C5B9DF7D33C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Agency FB"/>
              <a:ea typeface="微軟正黑體" pitchFamily="34" charset="-120"/>
            </a:rPr>
            <a:t>1.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 顯變變</a:t>
          </a:r>
          <a:r>
            <a:rPr lang="en-US" altLang="zh-TW" sz="3600" dirty="0" smtClean="0">
              <a:latin typeface="Agency FB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以自內識所變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色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所緣緣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→是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依他性有體法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CDE90AA-70D2-4C49-AF13-3D3D02652242}" type="parTrans" cxnId="{C80991CA-6CD8-4742-A137-F6914D50C321}">
      <dgm:prSet/>
      <dgm:spPr/>
      <dgm:t>
        <a:bodyPr/>
        <a:lstStyle/>
        <a:p>
          <a:endParaRPr lang="zh-TW" altLang="en-US"/>
        </a:p>
      </dgm:t>
    </dgm:pt>
    <dgm:pt modelId="{9868C487-EDEC-4930-A7C0-A250004D24D7}" type="sibTrans" cxnId="{C80991CA-6CD8-4742-A137-F6914D50C321}">
      <dgm:prSet/>
      <dgm:spPr/>
      <dgm:t>
        <a:bodyPr/>
        <a:lstStyle/>
        <a:p>
          <a:endParaRPr lang="zh-TW" altLang="en-US"/>
        </a:p>
      </dgm:t>
    </dgm:pt>
    <dgm:pt modelId="{120B699E-9485-436B-AA92-98A77520A88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Bradley Hand ITC"/>
              <a:ea typeface="微軟正黑體" pitchFamily="34" charset="-120"/>
            </a:rPr>
            <a:t>◎</a:t>
          </a:r>
          <a:r>
            <a:rPr lang="en-US" altLang="zh-TW" sz="1600" dirty="0" smtClean="0">
              <a:latin typeface="Bradley Hand ITC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所緣緣論</a:t>
          </a:r>
          <a:r>
            <a:rPr lang="en-US" altLang="zh-TW" sz="1600" dirty="0" smtClean="0">
              <a:latin typeface="Bradley Hand ITC"/>
              <a:ea typeface="微軟正黑體" pitchFamily="34" charset="-120"/>
            </a:rPr>
            <a:t>》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頌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云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內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外境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識所緣緣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許彼相生識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及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能生識</a:t>
          </a:r>
          <a:r>
            <a:rPr lang="zh-TW" altLang="en-US" sz="1600" dirty="0" smtClean="0">
              <a:latin typeface="Bradley Hand ITC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E09312E-D75F-48A9-9FA8-EF23FE9CEF4C}" type="parTrans" cxnId="{6E2A5555-D586-43DB-8DD4-1E6C968335B0}">
      <dgm:prSet/>
      <dgm:spPr/>
      <dgm:t>
        <a:bodyPr/>
        <a:lstStyle/>
        <a:p>
          <a:endParaRPr lang="zh-TW" altLang="en-US"/>
        </a:p>
      </dgm:t>
    </dgm:pt>
    <dgm:pt modelId="{B64B28B5-D115-4B8E-A86A-2A5FAEB57141}" type="sibTrans" cxnId="{6E2A5555-D586-43DB-8DD4-1E6C968335B0}">
      <dgm:prSet/>
      <dgm:spPr/>
      <dgm:t>
        <a:bodyPr/>
        <a:lstStyle/>
        <a:p>
          <a:endParaRPr lang="zh-TW" altLang="en-US"/>
        </a:p>
      </dgm:t>
    </dgm:pt>
    <dgm:pt modelId="{120CA760-CB89-4C41-817C-E8C05F5CF9E7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5438E08E-1E60-4BB1-885E-D9B19BF756FC}" type="par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964939F0-A6D7-4F73-A9B1-DF47F8B3A257}" type="sib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152D0B50-FA8C-4030-8504-4520FBFEB71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en-US" altLang="zh-TW" sz="3600" dirty="0" smtClean="0">
              <a:latin typeface="Agency FB"/>
              <a:ea typeface="微軟正黑體" pitchFamily="34" charset="-120"/>
            </a:rPr>
            <a:t>2.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 </a:t>
          </a:r>
          <a:r>
            <a:rPr lang="zh-TW" altLang="en-US" sz="2400" dirty="0" smtClean="0">
              <a:latin typeface="Agency FB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不緣心外所執無法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 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5EC793DA-A5DD-48B0-B52E-552BE4C6FE39}" type="parTrans" cxnId="{3567975B-3C0B-4D2A-A4C8-00C082BA5B3F}">
      <dgm:prSet/>
      <dgm:spPr/>
      <dgm:t>
        <a:bodyPr/>
        <a:lstStyle/>
        <a:p>
          <a:endParaRPr lang="zh-TW" altLang="en-US"/>
        </a:p>
      </dgm:t>
    </dgm:pt>
    <dgm:pt modelId="{75B364BD-E60C-444D-AB99-4FC6A23F471C}" type="sibTrans" cxnId="{3567975B-3C0B-4D2A-A4C8-00C082BA5B3F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78214" custScaleY="1296730" custLinFactNeighborX="-36189" custLinFactNeighborY="-47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0619" custScaleY="593278" custLinFactY="-51157" custLinFactNeighborX="6696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4CBC707-0E4F-4C5C-A2BB-25CFCE9A2B75}" type="presOf" srcId="{152D0B50-FA8C-4030-8504-4520FBFEB711}" destId="{1A89D528-1F4C-44E7-8104-EFB190A8759F}" srcOrd="0" destOrd="3" presId="urn:microsoft.com/office/officeart/2005/8/layout/list1"/>
    <dgm:cxn modelId="{D47EB183-06F6-40FD-AD91-696E8CCE5695}" srcId="{0ACA7907-6499-4230-83C5-11D70D5CE1ED}" destId="{C8D2EB78-6302-41C7-9AE5-94356E05227E}" srcOrd="5" destOrd="0" parTransId="{1A07156A-96BF-4E1D-B409-BACA929D2D0E}" sibTransId="{232DF693-D6D1-4561-B154-E3125C88B5F3}"/>
    <dgm:cxn modelId="{24E682C2-D474-49D8-860D-2D7B70C2D540}" type="presOf" srcId="{0ACA7907-6499-4230-83C5-11D70D5CE1ED}" destId="{CA278EC9-30F9-4CB5-B65D-D7C4B8BD608A}" srcOrd="1" destOrd="0" presId="urn:microsoft.com/office/officeart/2005/8/layout/list1"/>
    <dgm:cxn modelId="{2E4C96CA-8894-454E-9AA0-284BB900CD0E}" srcId="{0ACA7907-6499-4230-83C5-11D70D5CE1ED}" destId="{120CA760-CB89-4C41-817C-E8C05F5CF9E7}" srcOrd="0" destOrd="0" parTransId="{5438E08E-1E60-4BB1-885E-D9B19BF756FC}" sibTransId="{964939F0-A6D7-4F73-A9B1-DF47F8B3A257}"/>
    <dgm:cxn modelId="{6D51DC8B-124D-46F4-BCB5-3FA0E5EA4682}" type="presOf" srcId="{A99E79D8-B19A-4FB1-B94A-97E39D18CF55}" destId="{1A89D528-1F4C-44E7-8104-EFB190A8759F}" srcOrd="0" destOrd="1" presId="urn:microsoft.com/office/officeart/2005/8/layout/list1"/>
    <dgm:cxn modelId="{D4F0EBBE-0930-4D7C-8B0D-8D34776BF230}" type="presOf" srcId="{C8D2EB78-6302-41C7-9AE5-94356E05227E}" destId="{1A89D528-1F4C-44E7-8104-EFB190A8759F}" srcOrd="0" destOrd="5" presId="urn:microsoft.com/office/officeart/2005/8/layout/list1"/>
    <dgm:cxn modelId="{6E2A5555-D586-43DB-8DD4-1E6C968335B0}" srcId="{0ACA7907-6499-4230-83C5-11D70D5CE1ED}" destId="{120B699E-9485-436B-AA92-98A77520A88A}" srcOrd="4" destOrd="0" parTransId="{FE09312E-D75F-48A9-9FA8-EF23FE9CEF4C}" sibTransId="{B64B28B5-D115-4B8E-A86A-2A5FAEB57141}"/>
    <dgm:cxn modelId="{EE92955B-6663-494A-9D1C-3491BE215888}" type="presOf" srcId="{43831C97-AE27-46BE-8723-C5B9DF7D33C1}" destId="{1A89D528-1F4C-44E7-8104-EFB190A8759F}" srcOrd="0" destOrd="2" presId="urn:microsoft.com/office/officeart/2005/8/layout/list1"/>
    <dgm:cxn modelId="{A62482B3-227C-43CE-8B64-E1673514BB17}" type="presOf" srcId="{C3573D8B-735E-4249-AD1C-8C9DF19861BF}" destId="{0744AB65-54CC-49BA-AE61-72F5B96FE0B2}" srcOrd="0" destOrd="0" presId="urn:microsoft.com/office/officeart/2005/8/layout/list1"/>
    <dgm:cxn modelId="{C80991CA-6CD8-4742-A137-F6914D50C321}" srcId="{0ACA7907-6499-4230-83C5-11D70D5CE1ED}" destId="{43831C97-AE27-46BE-8723-C5B9DF7D33C1}" srcOrd="2" destOrd="0" parTransId="{CCDE90AA-70D2-4C49-AF13-3D3D02652242}" sibTransId="{9868C487-EDEC-4930-A7C0-A250004D24D7}"/>
    <dgm:cxn modelId="{47A7C23C-FF34-4F1B-8CEE-23575A71DB0A}" type="presOf" srcId="{120B699E-9485-436B-AA92-98A77520A88A}" destId="{1A89D528-1F4C-44E7-8104-EFB190A8759F}" srcOrd="0" destOrd="4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6312497C-D458-4C19-9523-46DAE4F8CD95}" type="presOf" srcId="{120CA760-CB89-4C41-817C-E8C05F5CF9E7}" destId="{1A89D528-1F4C-44E7-8104-EFB190A8759F}" srcOrd="0" destOrd="0" presId="urn:microsoft.com/office/officeart/2005/8/layout/list1"/>
    <dgm:cxn modelId="{3567975B-3C0B-4D2A-A4C8-00C082BA5B3F}" srcId="{0ACA7907-6499-4230-83C5-11D70D5CE1ED}" destId="{152D0B50-FA8C-4030-8504-4520FBFEB711}" srcOrd="3" destOrd="0" parTransId="{5EC793DA-A5DD-48B0-B52E-552BE4C6FE39}" sibTransId="{75B364BD-E60C-444D-AB99-4FC6A23F471C}"/>
    <dgm:cxn modelId="{011F4D4A-A83D-46A6-8FA2-7DD7F4E2616D}" type="presOf" srcId="{0ACA7907-6499-4230-83C5-11D70D5CE1ED}" destId="{4FEBB349-F392-4B6B-B67E-090E0B2A018D}" srcOrd="0" destOrd="0" presId="urn:microsoft.com/office/officeart/2005/8/layout/list1"/>
    <dgm:cxn modelId="{FBB2776E-116B-4333-8926-379358A9063E}" srcId="{0ACA7907-6499-4230-83C5-11D70D5CE1ED}" destId="{A99E79D8-B19A-4FB1-B94A-97E39D18CF55}" srcOrd="1" destOrd="0" parTransId="{87234E20-5422-41EB-80AB-48D3CCD43999}" sibTransId="{9D8BC2CF-A881-404A-890A-AFEFF23A7F5D}"/>
    <dgm:cxn modelId="{C13A9FB3-9E91-4973-9EAA-447B9B99F569}" type="presParOf" srcId="{0744AB65-54CC-49BA-AE61-72F5B96FE0B2}" destId="{8C12AD10-B72A-4B6A-873B-03AD9D3DCB64}" srcOrd="0" destOrd="0" presId="urn:microsoft.com/office/officeart/2005/8/layout/list1"/>
    <dgm:cxn modelId="{ABF5B9B5-209A-48CD-BA7F-E223A56F250F}" type="presParOf" srcId="{8C12AD10-B72A-4B6A-873B-03AD9D3DCB64}" destId="{4FEBB349-F392-4B6B-B67E-090E0B2A018D}" srcOrd="0" destOrd="0" presId="urn:microsoft.com/office/officeart/2005/8/layout/list1"/>
    <dgm:cxn modelId="{A2D7297D-18E8-4B38-95BC-E2BCB3A33045}" type="presParOf" srcId="{8C12AD10-B72A-4B6A-873B-03AD9D3DCB64}" destId="{CA278EC9-30F9-4CB5-B65D-D7C4B8BD608A}" srcOrd="1" destOrd="0" presId="urn:microsoft.com/office/officeart/2005/8/layout/list1"/>
    <dgm:cxn modelId="{70BEA1E0-6AF3-42A3-8259-C32EAF3C277E}" type="presParOf" srcId="{0744AB65-54CC-49BA-AE61-72F5B96FE0B2}" destId="{6E5A65EC-FCBA-4B42-A8D8-3C450660CD72}" srcOrd="1" destOrd="0" presId="urn:microsoft.com/office/officeart/2005/8/layout/list1"/>
    <dgm:cxn modelId="{EB1FAAD8-9B2F-4F5A-8DE1-0134717B1900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由此定知自識所變似色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見託彼生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帶彼相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600" dirty="0" smtClean="0">
              <a:latin typeface="Bradley Hand ITC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結歸正義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-1.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顯識變所緣緣義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43831C97-AE27-46BE-8723-C5B9DF7D33C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Agency FB"/>
              <a:ea typeface="微軟正黑體" pitchFamily="34" charset="-120"/>
            </a:rPr>
            <a:t>顯具所緣緣義</a:t>
          </a:r>
          <a:r>
            <a:rPr lang="en-US" altLang="zh-TW" sz="3600" dirty="0" smtClean="0">
              <a:latin typeface="Agency FB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若緣本質有法</a:t>
          </a:r>
          <a:r>
            <a:rPr lang="en-US" altLang="zh-TW" sz="1800" dirty="0" smtClean="0">
              <a:latin typeface="Agency FB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無法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心內影像定必須有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CDE90AA-70D2-4C49-AF13-3D3D02652242}" type="parTrans" cxnId="{C80991CA-6CD8-4742-A137-F6914D50C321}">
      <dgm:prSet/>
      <dgm:spPr/>
      <dgm:t>
        <a:bodyPr/>
        <a:lstStyle/>
        <a:p>
          <a:endParaRPr lang="zh-TW" altLang="en-US"/>
        </a:p>
      </dgm:t>
    </dgm:pt>
    <dgm:pt modelId="{9868C487-EDEC-4930-A7C0-A250004D24D7}" type="sibTrans" cxnId="{C80991CA-6CD8-4742-A137-F6914D50C321}">
      <dgm:prSet/>
      <dgm:spPr/>
      <dgm:t>
        <a:bodyPr/>
        <a:lstStyle/>
        <a:p>
          <a:endParaRPr lang="zh-TW" altLang="en-US"/>
        </a:p>
      </dgm:t>
    </dgm:pt>
    <dgm:pt modelId="{120B699E-9485-436B-AA92-98A77520A88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Bradley Hand ITC"/>
              <a:ea typeface="微軟正黑體" pitchFamily="34" charset="-120"/>
            </a:rPr>
            <a:t>◎帶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挾帶</a:t>
          </a:r>
          <a:r>
            <a:rPr lang="en-US" altLang="zh-TW" sz="1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逼附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之義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2400" dirty="0" smtClean="0">
              <a:latin typeface="Bradley Hand ITC"/>
              <a:ea typeface="微軟正黑體" pitchFamily="34" charset="-120"/>
            </a:rPr>
            <a:t>由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具二義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小乘別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E09312E-D75F-48A9-9FA8-EF23FE9CEF4C}" type="parTrans" cxnId="{6E2A5555-D586-43DB-8DD4-1E6C968335B0}">
      <dgm:prSet/>
      <dgm:spPr/>
      <dgm:t>
        <a:bodyPr/>
        <a:lstStyle/>
        <a:p>
          <a:endParaRPr lang="zh-TW" altLang="en-US"/>
        </a:p>
      </dgm:t>
    </dgm:pt>
    <dgm:pt modelId="{B64B28B5-D115-4B8E-A86A-2A5FAEB57141}" type="sibTrans" cxnId="{6E2A5555-D586-43DB-8DD4-1E6C968335B0}">
      <dgm:prSet/>
      <dgm:spPr/>
      <dgm:t>
        <a:bodyPr/>
        <a:lstStyle/>
        <a:p>
          <a:endParaRPr lang="zh-TW" altLang="en-US"/>
        </a:p>
      </dgm:t>
    </dgm:pt>
    <dgm:pt modelId="{120CA760-CB89-4C41-817C-E8C05F5CF9E7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5438E08E-1E60-4BB1-885E-D9B19BF756FC}" type="par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964939F0-A6D7-4F73-A9B1-DF47F8B3A257}" type="sib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152D0B50-FA8C-4030-8504-4520FBFEB71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Agency FB"/>
              <a:ea typeface="微軟正黑體" pitchFamily="34" charset="-120"/>
            </a:rPr>
            <a:t>然心起時帶彼相起</a:t>
          </a:r>
          <a:r>
            <a:rPr lang="zh-TW" altLang="en-US" sz="2000" dirty="0" smtClean="0">
              <a:latin typeface="Agency FB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所緣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 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5EC793DA-A5DD-48B0-B52E-552BE4C6FE39}" type="parTrans" cxnId="{3567975B-3C0B-4D2A-A4C8-00C082BA5B3F}">
      <dgm:prSet/>
      <dgm:spPr/>
      <dgm:t>
        <a:bodyPr/>
        <a:lstStyle/>
        <a:p>
          <a:endParaRPr lang="zh-TW" altLang="en-US"/>
        </a:p>
      </dgm:t>
    </dgm:pt>
    <dgm:pt modelId="{75B364BD-E60C-444D-AB99-4FC6A23F471C}" type="sibTrans" cxnId="{3567975B-3C0B-4D2A-A4C8-00C082BA5B3F}">
      <dgm:prSet/>
      <dgm:spPr/>
      <dgm:t>
        <a:bodyPr/>
        <a:lstStyle/>
        <a:p>
          <a:endParaRPr lang="zh-TW" altLang="en-US"/>
        </a:p>
      </dgm:t>
    </dgm:pt>
    <dgm:pt modelId="{FE3E114B-1D8B-40E3-840B-B3EFB1030BF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Agency FB"/>
              <a:ea typeface="微軟正黑體" pitchFamily="34" charset="-120"/>
            </a:rPr>
            <a:t>此既有體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見託彼生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即是</a:t>
          </a:r>
          <a:r>
            <a:rPr lang="zh-TW" altLang="en-US" sz="1600" dirty="0" smtClean="0">
              <a:latin typeface="Agency FB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緣</a:t>
          </a:r>
          <a:r>
            <a:rPr lang="zh-TW" altLang="en-US" sz="1600" dirty="0" smtClean="0">
              <a:latin typeface="Agency FB"/>
              <a:ea typeface="微軟正黑體" pitchFamily="34" charset="-120"/>
            </a:rPr>
            <a:t>」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義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83595C7-828A-4857-AAB3-79EDC84180AC}" type="parTrans" cxnId="{92EC8769-9E1E-4C1C-9094-BC3F6EFEF573}">
      <dgm:prSet/>
      <dgm:spPr/>
      <dgm:t>
        <a:bodyPr/>
        <a:lstStyle/>
        <a:p>
          <a:endParaRPr lang="zh-TW" altLang="en-US"/>
        </a:p>
      </dgm:t>
    </dgm:pt>
    <dgm:pt modelId="{58F7DB65-C52E-4BBB-8431-48CE503424A5}" type="sibTrans" cxnId="{92EC8769-9E1E-4C1C-9094-BC3F6EFEF573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06382" custScaleY="1296730" custLinFactNeighborX="-36189" custLinFactNeighborY="-47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8239" custScaleY="593278" custLinFactY="-45862" custLinFactNeighborX="162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EF4301F-C0B3-4B68-AF6C-51231E34D530}" type="presOf" srcId="{43831C97-AE27-46BE-8723-C5B9DF7D33C1}" destId="{1A89D528-1F4C-44E7-8104-EFB190A8759F}" srcOrd="0" destOrd="2" presId="urn:microsoft.com/office/officeart/2005/8/layout/list1"/>
    <dgm:cxn modelId="{86593288-21D9-4A04-9158-1A41558DE9CD}" type="presOf" srcId="{120CA760-CB89-4C41-817C-E8C05F5CF9E7}" destId="{1A89D528-1F4C-44E7-8104-EFB190A8759F}" srcOrd="0" destOrd="0" presId="urn:microsoft.com/office/officeart/2005/8/layout/list1"/>
    <dgm:cxn modelId="{2D3AAF9E-D21B-4DF2-BC88-91D96B9E866C}" type="presOf" srcId="{FE3E114B-1D8B-40E3-840B-B3EFB1030BF2}" destId="{1A89D528-1F4C-44E7-8104-EFB190A8759F}" srcOrd="0" destOrd="3" presId="urn:microsoft.com/office/officeart/2005/8/layout/list1"/>
    <dgm:cxn modelId="{6E2A5555-D586-43DB-8DD4-1E6C968335B0}" srcId="{0ACA7907-6499-4230-83C5-11D70D5CE1ED}" destId="{120B699E-9485-436B-AA92-98A77520A88A}" srcOrd="5" destOrd="0" parTransId="{FE09312E-D75F-48A9-9FA8-EF23FE9CEF4C}" sibTransId="{B64B28B5-D115-4B8E-A86A-2A5FAEB57141}"/>
    <dgm:cxn modelId="{2E4C96CA-8894-454E-9AA0-284BB900CD0E}" srcId="{0ACA7907-6499-4230-83C5-11D70D5CE1ED}" destId="{120CA760-CB89-4C41-817C-E8C05F5CF9E7}" srcOrd="0" destOrd="0" parTransId="{5438E08E-1E60-4BB1-885E-D9B19BF756FC}" sibTransId="{964939F0-A6D7-4F73-A9B1-DF47F8B3A257}"/>
    <dgm:cxn modelId="{CAF96E63-45F3-406B-BAC6-0C478E9830AD}" type="presOf" srcId="{A99E79D8-B19A-4FB1-B94A-97E39D18CF55}" destId="{1A89D528-1F4C-44E7-8104-EFB190A8759F}" srcOrd="0" destOrd="1" presId="urn:microsoft.com/office/officeart/2005/8/layout/list1"/>
    <dgm:cxn modelId="{DABFA75D-6277-4EEC-9988-1686380A6F46}" type="presOf" srcId="{0ACA7907-6499-4230-83C5-11D70D5CE1ED}" destId="{CA278EC9-30F9-4CB5-B65D-D7C4B8BD608A}" srcOrd="1" destOrd="0" presId="urn:microsoft.com/office/officeart/2005/8/layout/list1"/>
    <dgm:cxn modelId="{3567975B-3C0B-4D2A-A4C8-00C082BA5B3F}" srcId="{0ACA7907-6499-4230-83C5-11D70D5CE1ED}" destId="{152D0B50-FA8C-4030-8504-4520FBFEB711}" srcOrd="4" destOrd="0" parTransId="{5EC793DA-A5DD-48B0-B52E-552BE4C6FE39}" sibTransId="{75B364BD-E60C-444D-AB99-4FC6A23F471C}"/>
    <dgm:cxn modelId="{92EC8769-9E1E-4C1C-9094-BC3F6EFEF573}" srcId="{0ACA7907-6499-4230-83C5-11D70D5CE1ED}" destId="{FE3E114B-1D8B-40E3-840B-B3EFB1030BF2}" srcOrd="3" destOrd="0" parTransId="{D83595C7-828A-4857-AAB3-79EDC84180AC}" sibTransId="{58F7DB65-C52E-4BBB-8431-48CE503424A5}"/>
    <dgm:cxn modelId="{E1947913-4BD8-44A6-A2EA-117164BA350D}" type="presOf" srcId="{0ACA7907-6499-4230-83C5-11D70D5CE1ED}" destId="{4FEBB349-F392-4B6B-B67E-090E0B2A018D}" srcOrd="0" destOrd="0" presId="urn:microsoft.com/office/officeart/2005/8/layout/list1"/>
    <dgm:cxn modelId="{C80991CA-6CD8-4742-A137-F6914D50C321}" srcId="{0ACA7907-6499-4230-83C5-11D70D5CE1ED}" destId="{43831C97-AE27-46BE-8723-C5B9DF7D33C1}" srcOrd="2" destOrd="0" parTransId="{CCDE90AA-70D2-4C49-AF13-3D3D02652242}" sibTransId="{9868C487-EDEC-4930-A7C0-A250004D24D7}"/>
    <dgm:cxn modelId="{07D7F9F5-174E-4E8C-9C7E-F1C4FDFA4910}" type="presOf" srcId="{C3573D8B-735E-4249-AD1C-8C9DF19861BF}" destId="{0744AB65-54CC-49BA-AE61-72F5B96FE0B2}" srcOrd="0" destOrd="0" presId="urn:microsoft.com/office/officeart/2005/8/layout/list1"/>
    <dgm:cxn modelId="{FBB2776E-116B-4333-8926-379358A9063E}" srcId="{0ACA7907-6499-4230-83C5-11D70D5CE1ED}" destId="{A99E79D8-B19A-4FB1-B94A-97E39D18CF55}" srcOrd="1" destOrd="0" parTransId="{87234E20-5422-41EB-80AB-48D3CCD43999}" sibTransId="{9D8BC2CF-A881-404A-890A-AFEFF23A7F5D}"/>
    <dgm:cxn modelId="{9C1E99E2-4DC9-404F-AF30-D3CE33D6AD22}" type="presOf" srcId="{152D0B50-FA8C-4030-8504-4520FBFEB711}" destId="{1A89D528-1F4C-44E7-8104-EFB190A8759F}" srcOrd="0" destOrd="4" presId="urn:microsoft.com/office/officeart/2005/8/layout/list1"/>
    <dgm:cxn modelId="{B84680E0-07DF-4B5A-9541-DFFBCA8E6805}" type="presOf" srcId="{120B699E-9485-436B-AA92-98A77520A88A}" destId="{1A89D528-1F4C-44E7-8104-EFB190A8759F}" srcOrd="0" destOrd="5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E6E10E2A-5F15-4D2E-B302-8CD11178BA13}" type="presParOf" srcId="{0744AB65-54CC-49BA-AE61-72F5B96FE0B2}" destId="{8C12AD10-B72A-4B6A-873B-03AD9D3DCB64}" srcOrd="0" destOrd="0" presId="urn:microsoft.com/office/officeart/2005/8/layout/list1"/>
    <dgm:cxn modelId="{7404F22D-2C8E-430C-A4F7-9E9E50E7E5D0}" type="presParOf" srcId="{8C12AD10-B72A-4B6A-873B-03AD9D3DCB64}" destId="{4FEBB349-F392-4B6B-B67E-090E0B2A018D}" srcOrd="0" destOrd="0" presId="urn:microsoft.com/office/officeart/2005/8/layout/list1"/>
    <dgm:cxn modelId="{FDA306CC-F106-413C-AE45-B0E628E8FAA8}" type="presParOf" srcId="{8C12AD10-B72A-4B6A-873B-03AD9D3DCB64}" destId="{CA278EC9-30F9-4CB5-B65D-D7C4B8BD608A}" srcOrd="1" destOrd="0" presId="urn:microsoft.com/office/officeart/2005/8/layout/list1"/>
    <dgm:cxn modelId="{AE6852C6-0605-4B64-A6DB-181ADD337453}" type="presParOf" srcId="{0744AB65-54CC-49BA-AE61-72F5B96FE0B2}" destId="{6E5A65EC-FCBA-4B42-A8D8-3C450660CD72}" srcOrd="1" destOrd="0" presId="urn:microsoft.com/office/officeart/2005/8/layout/list1"/>
    <dgm:cxn modelId="{6AE4354B-F92B-49AB-A18E-B01E137D1F7A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真如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如何成所緣緣義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無分別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智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緣真如時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無有似境相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亦挾帶真如體起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自證分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96109" custScaleY="111984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93914" custScaleY="219931" custLinFactNeighborX="-14573" custLinFactNeighborY="-2243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91015" custScaleY="77231" custLinFactX="-100000" custLinFactNeighborX="-121576" custLinFactNeighborY="-12112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4D6D230F-D343-44CD-B6CB-BC455312D744}" type="presOf" srcId="{ED16714F-0FEC-49BF-98B5-87CA74F077DC}" destId="{618B317D-BD54-4860-8F38-DC158C62432E}" srcOrd="0" destOrd="0" presId="urn:microsoft.com/office/officeart/2005/8/layout/hList9"/>
    <dgm:cxn modelId="{EB9EB805-A1C7-4F31-9EF8-5966950464F8}" type="presOf" srcId="{9DA34B3F-8B26-4833-B1C0-EC1FA5B6DA8E}" destId="{D410A727-0439-4C4A-BFE2-BD2A409E105D}" srcOrd="1" destOrd="0" presId="urn:microsoft.com/office/officeart/2005/8/layout/hList9"/>
    <dgm:cxn modelId="{A541881A-ADC3-495C-ABA1-142D4FCFA1A4}" type="presOf" srcId="{7BEA6D00-680B-4B35-934F-9D13D6392098}" destId="{91F40AD2-C442-470D-B52C-FDFDC3AFE868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DC949BB1-C108-48BD-8D66-B6C517265191}" type="presOf" srcId="{9DA34B3F-8B26-4833-B1C0-EC1FA5B6DA8E}" destId="{91E055A0-0CFD-4292-AD5F-A2F273C614E0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B66BCA5E-0158-480C-A912-C4702CD710EA}" type="presOf" srcId="{ED16714F-0FEC-49BF-98B5-87CA74F077DC}" destId="{05712B67-59CD-4EEC-A5DE-6008EE90821A}" srcOrd="1" destOrd="0" presId="urn:microsoft.com/office/officeart/2005/8/layout/hList9"/>
    <dgm:cxn modelId="{0955462A-BA6F-48C3-8A90-7227134C658D}" type="presOf" srcId="{CD0CDEAD-597E-48DE-9EEB-8AC11B8B789F}" destId="{42C3FF70-220B-4C08-B34A-F90C001300F3}" srcOrd="0" destOrd="0" presId="urn:microsoft.com/office/officeart/2005/8/layout/hList9"/>
    <dgm:cxn modelId="{11AF968C-CEAE-4C95-9A4C-DCBF2AB4852C}" type="presParOf" srcId="{91F40AD2-C442-470D-B52C-FDFDC3AFE868}" destId="{2CFD3B6A-E7AF-41CE-A7C6-8CCAC7F0BCF8}" srcOrd="0" destOrd="0" presId="urn:microsoft.com/office/officeart/2005/8/layout/hList9"/>
    <dgm:cxn modelId="{AD32F85C-773C-492D-8ABB-592DE2D8D3AA}" type="presParOf" srcId="{91F40AD2-C442-470D-B52C-FDFDC3AFE868}" destId="{2418186D-8618-48D8-8550-DD2A3F70163E}" srcOrd="1" destOrd="0" presId="urn:microsoft.com/office/officeart/2005/8/layout/hList9"/>
    <dgm:cxn modelId="{CF6E1C0A-1201-4700-A4EB-7E59E8C87766}" type="presParOf" srcId="{2418186D-8618-48D8-8550-DD2A3F70163E}" destId="{B30207F4-392A-4746-B462-5DCA91271A62}" srcOrd="0" destOrd="0" presId="urn:microsoft.com/office/officeart/2005/8/layout/hList9"/>
    <dgm:cxn modelId="{20127203-CA11-4B92-94DE-289968E599D4}" type="presParOf" srcId="{2418186D-8618-48D8-8550-DD2A3F70163E}" destId="{9D73CC21-FB2C-42CA-8145-5E0AD0D45361}" srcOrd="1" destOrd="0" presId="urn:microsoft.com/office/officeart/2005/8/layout/hList9"/>
    <dgm:cxn modelId="{A71275DC-5202-4458-B041-D57200E351FA}" type="presParOf" srcId="{9D73CC21-FB2C-42CA-8145-5E0AD0D45361}" destId="{618B317D-BD54-4860-8F38-DC158C62432E}" srcOrd="0" destOrd="0" presId="urn:microsoft.com/office/officeart/2005/8/layout/hList9"/>
    <dgm:cxn modelId="{7F246F83-8F48-4F77-8DEC-BF835C9A2219}" type="presParOf" srcId="{9D73CC21-FB2C-42CA-8145-5E0AD0D45361}" destId="{05712B67-59CD-4EEC-A5DE-6008EE90821A}" srcOrd="1" destOrd="0" presId="urn:microsoft.com/office/officeart/2005/8/layout/hList9"/>
    <dgm:cxn modelId="{5A3853D4-DAA2-47C1-AA33-093A256BD0EE}" type="presParOf" srcId="{2418186D-8618-48D8-8550-DD2A3F70163E}" destId="{A0F19D9D-7CB3-40AD-8882-BE147C8832D8}" srcOrd="2" destOrd="0" presId="urn:microsoft.com/office/officeart/2005/8/layout/hList9"/>
    <dgm:cxn modelId="{E2C2EBA6-4366-4472-8DD6-49966643A159}" type="presParOf" srcId="{A0F19D9D-7CB3-40AD-8882-BE147C8832D8}" destId="{91E055A0-0CFD-4292-AD5F-A2F273C614E0}" srcOrd="0" destOrd="0" presId="urn:microsoft.com/office/officeart/2005/8/layout/hList9"/>
    <dgm:cxn modelId="{E8013E8F-5B4E-497B-96D6-D5A07E43E28F}" type="presParOf" srcId="{A0F19D9D-7CB3-40AD-8882-BE147C8832D8}" destId="{D410A727-0439-4C4A-BFE2-BD2A409E105D}" srcOrd="1" destOrd="0" presId="urn:microsoft.com/office/officeart/2005/8/layout/hList9"/>
    <dgm:cxn modelId="{8A6CEAA8-7057-402F-A3BD-8E6EDDD5317C}" type="presParOf" srcId="{91F40AD2-C442-470D-B52C-FDFDC3AFE868}" destId="{F4674744-DF37-4306-99B3-DCCDA879AB9D}" srcOrd="2" destOrd="0" presId="urn:microsoft.com/office/officeart/2005/8/layout/hList9"/>
    <dgm:cxn modelId="{ED36B002-8A3D-4925-BA36-DC4DFCEA488B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答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所謂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體相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真如無遍計所執相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無相◇仍有體相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96109" custScaleY="111984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93914" custScaleY="219931" custLinFactNeighborX="-14573" custLinFactNeighborY="-2243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91015" custScaleY="77231" custLinFactX="-100000" custLinFactNeighborX="-121576" custLinFactNeighborY="-12112"/>
      <dgm:spPr/>
      <dgm:t>
        <a:bodyPr/>
        <a:lstStyle/>
        <a:p>
          <a:endParaRPr lang="zh-TW" altLang="en-US"/>
        </a:p>
      </dgm:t>
    </dgm:pt>
  </dgm:ptLst>
  <dgm:cxnLst>
    <dgm:cxn modelId="{EF877E27-285E-4834-B496-9ADF3CBAE2F4}" type="presOf" srcId="{9DA34B3F-8B26-4833-B1C0-EC1FA5B6DA8E}" destId="{91E055A0-0CFD-4292-AD5F-A2F273C614E0}" srcOrd="0" destOrd="0" presId="urn:microsoft.com/office/officeart/2005/8/layout/hList9"/>
    <dgm:cxn modelId="{4417485D-F81F-4CB6-BE0B-3D43D6B6AAB5}" type="presOf" srcId="{ED16714F-0FEC-49BF-98B5-87CA74F077DC}" destId="{618B317D-BD54-4860-8F38-DC158C62432E}" srcOrd="0" destOrd="0" presId="urn:microsoft.com/office/officeart/2005/8/layout/hList9"/>
    <dgm:cxn modelId="{6594EC56-4524-415C-A9FB-F1643C369B36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C167B944-AB50-4E94-BD3C-A6A388504701}" type="presOf" srcId="{CD0CDEAD-597E-48DE-9EEB-8AC11B8B789F}" destId="{42C3FF70-220B-4C08-B34A-F90C001300F3}" srcOrd="0" destOrd="0" presId="urn:microsoft.com/office/officeart/2005/8/layout/hList9"/>
    <dgm:cxn modelId="{25A684B5-8895-4AF0-8C5A-ADEA9D8D34AD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8AEE9274-DA8E-49A1-969A-452FC3348D48}" type="presOf" srcId="{7BEA6D00-680B-4B35-934F-9D13D6392098}" destId="{91F40AD2-C442-470D-B52C-FDFDC3AFE868}" srcOrd="0" destOrd="0" presId="urn:microsoft.com/office/officeart/2005/8/layout/hList9"/>
    <dgm:cxn modelId="{819CB940-B7CC-42C6-8525-A075D4107817}" type="presParOf" srcId="{91F40AD2-C442-470D-B52C-FDFDC3AFE868}" destId="{2CFD3B6A-E7AF-41CE-A7C6-8CCAC7F0BCF8}" srcOrd="0" destOrd="0" presId="urn:microsoft.com/office/officeart/2005/8/layout/hList9"/>
    <dgm:cxn modelId="{AF834027-B72C-42E1-8E90-56293F4736F0}" type="presParOf" srcId="{91F40AD2-C442-470D-B52C-FDFDC3AFE868}" destId="{2418186D-8618-48D8-8550-DD2A3F70163E}" srcOrd="1" destOrd="0" presId="urn:microsoft.com/office/officeart/2005/8/layout/hList9"/>
    <dgm:cxn modelId="{716BBD6C-EC86-47C1-B52D-CD07145617E7}" type="presParOf" srcId="{2418186D-8618-48D8-8550-DD2A3F70163E}" destId="{B30207F4-392A-4746-B462-5DCA91271A62}" srcOrd="0" destOrd="0" presId="urn:microsoft.com/office/officeart/2005/8/layout/hList9"/>
    <dgm:cxn modelId="{CE7F38B6-D862-4EEB-9D9E-4CE9B46A5831}" type="presParOf" srcId="{2418186D-8618-48D8-8550-DD2A3F70163E}" destId="{9D73CC21-FB2C-42CA-8145-5E0AD0D45361}" srcOrd="1" destOrd="0" presId="urn:microsoft.com/office/officeart/2005/8/layout/hList9"/>
    <dgm:cxn modelId="{23B61340-47DB-4BD5-AF36-B60CABAFC935}" type="presParOf" srcId="{9D73CC21-FB2C-42CA-8145-5E0AD0D45361}" destId="{618B317D-BD54-4860-8F38-DC158C62432E}" srcOrd="0" destOrd="0" presId="urn:microsoft.com/office/officeart/2005/8/layout/hList9"/>
    <dgm:cxn modelId="{61585FF5-1CA8-4907-A2BD-D7DD0B3CC4FD}" type="presParOf" srcId="{9D73CC21-FB2C-42CA-8145-5E0AD0D45361}" destId="{05712B67-59CD-4EEC-A5DE-6008EE90821A}" srcOrd="1" destOrd="0" presId="urn:microsoft.com/office/officeart/2005/8/layout/hList9"/>
    <dgm:cxn modelId="{E35792B3-E6AC-4EEA-93C7-DB43104CBC46}" type="presParOf" srcId="{2418186D-8618-48D8-8550-DD2A3F70163E}" destId="{A0F19D9D-7CB3-40AD-8882-BE147C8832D8}" srcOrd="2" destOrd="0" presId="urn:microsoft.com/office/officeart/2005/8/layout/hList9"/>
    <dgm:cxn modelId="{E8A981A0-EAC9-4FE0-914E-3899EB274585}" type="presParOf" srcId="{A0F19D9D-7CB3-40AD-8882-BE147C8832D8}" destId="{91E055A0-0CFD-4292-AD5F-A2F273C614E0}" srcOrd="0" destOrd="0" presId="urn:microsoft.com/office/officeart/2005/8/layout/hList9"/>
    <dgm:cxn modelId="{52745BD9-1CA5-4BCF-AABA-1CE717628CB6}" type="presParOf" srcId="{A0F19D9D-7CB3-40AD-8882-BE147C8832D8}" destId="{D410A727-0439-4C4A-BFE2-BD2A409E105D}" srcOrd="1" destOrd="0" presId="urn:microsoft.com/office/officeart/2005/8/layout/hList9"/>
    <dgm:cxn modelId="{C10CEF02-A459-41BE-944B-F54A719160E1}" type="presParOf" srcId="{91F40AD2-C442-470D-B52C-FDFDC3AFE868}" destId="{F4674744-DF37-4306-99B3-DCCDA879AB9D}" srcOrd="2" destOrd="0" presId="urn:microsoft.com/office/officeart/2005/8/layout/hList9"/>
    <dgm:cxn modelId="{B95E2039-C677-4EE2-A7D4-E0E918C7D1AB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眼緣心上所變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色有別影像否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答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者→即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應無窮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此是所緣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    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正量部心亦爾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何理不齊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0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我色近識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可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挾帶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定相隨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217384" custScaleY="189679" custLinFactNeighborX="-15839" custLinFactNeighborY="-1887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204831" custScaleY="219931" custLinFactNeighborX="-7745" custLinFactNeighborY="-2179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91015" custScaleY="77231" custLinFactX="-100000" custLinFactNeighborX="-181914" custLinFactNeighborY="40830"/>
      <dgm:spPr/>
      <dgm:t>
        <a:bodyPr/>
        <a:lstStyle/>
        <a:p>
          <a:endParaRPr lang="zh-TW" altLang="en-US"/>
        </a:p>
      </dgm:t>
    </dgm:pt>
  </dgm:ptLst>
  <dgm:cxnLst>
    <dgm:cxn modelId="{E7BB51E6-478C-414A-BF5D-79D77FC902C1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19D50FD6-96F4-4BE5-A62B-438F704CC659}" type="presOf" srcId="{9DA34B3F-8B26-4833-B1C0-EC1FA5B6DA8E}" destId="{91E055A0-0CFD-4292-AD5F-A2F273C614E0}" srcOrd="0" destOrd="0" presId="urn:microsoft.com/office/officeart/2005/8/layout/hList9"/>
    <dgm:cxn modelId="{3A31C92D-AA4E-4822-A4D0-466392E38C4C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30BA3BB1-68D7-4293-A036-359B6A84403C}" type="presOf" srcId="{9DA34B3F-8B26-4833-B1C0-EC1FA5B6DA8E}" destId="{D410A727-0439-4C4A-BFE2-BD2A409E105D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978DE0B8-FF2A-4F6E-9449-56505F1EA379}" type="presOf" srcId="{ED16714F-0FEC-49BF-98B5-87CA74F077DC}" destId="{618B317D-BD54-4860-8F38-DC158C62432E}" srcOrd="0" destOrd="0" presId="urn:microsoft.com/office/officeart/2005/8/layout/hList9"/>
    <dgm:cxn modelId="{32010ECD-1CF2-4AD1-93F9-DF178F9A284C}" type="presOf" srcId="{CD0CDEAD-597E-48DE-9EEB-8AC11B8B789F}" destId="{42C3FF70-220B-4C08-B34A-F90C001300F3}" srcOrd="0" destOrd="0" presId="urn:microsoft.com/office/officeart/2005/8/layout/hList9"/>
    <dgm:cxn modelId="{01BCEB98-1899-4234-A9CE-BB8DF15D39BC}" type="presParOf" srcId="{91F40AD2-C442-470D-B52C-FDFDC3AFE868}" destId="{2CFD3B6A-E7AF-41CE-A7C6-8CCAC7F0BCF8}" srcOrd="0" destOrd="0" presId="urn:microsoft.com/office/officeart/2005/8/layout/hList9"/>
    <dgm:cxn modelId="{38135A9D-ECC8-4AE4-9A02-11EF7FB062B8}" type="presParOf" srcId="{91F40AD2-C442-470D-B52C-FDFDC3AFE868}" destId="{2418186D-8618-48D8-8550-DD2A3F70163E}" srcOrd="1" destOrd="0" presId="urn:microsoft.com/office/officeart/2005/8/layout/hList9"/>
    <dgm:cxn modelId="{9673EBEB-A9A2-41EE-BDBC-50BD1880728F}" type="presParOf" srcId="{2418186D-8618-48D8-8550-DD2A3F70163E}" destId="{B30207F4-392A-4746-B462-5DCA91271A62}" srcOrd="0" destOrd="0" presId="urn:microsoft.com/office/officeart/2005/8/layout/hList9"/>
    <dgm:cxn modelId="{DDC82F9D-4933-40CA-AE79-F35DAB4D983D}" type="presParOf" srcId="{2418186D-8618-48D8-8550-DD2A3F70163E}" destId="{9D73CC21-FB2C-42CA-8145-5E0AD0D45361}" srcOrd="1" destOrd="0" presId="urn:microsoft.com/office/officeart/2005/8/layout/hList9"/>
    <dgm:cxn modelId="{B615BFF3-8635-4FFC-AA51-BB13B54CBC9E}" type="presParOf" srcId="{9D73CC21-FB2C-42CA-8145-5E0AD0D45361}" destId="{618B317D-BD54-4860-8F38-DC158C62432E}" srcOrd="0" destOrd="0" presId="urn:microsoft.com/office/officeart/2005/8/layout/hList9"/>
    <dgm:cxn modelId="{79BCFBE5-EC3F-4A9C-8987-3B166FBF7A77}" type="presParOf" srcId="{9D73CC21-FB2C-42CA-8145-5E0AD0D45361}" destId="{05712B67-59CD-4EEC-A5DE-6008EE90821A}" srcOrd="1" destOrd="0" presId="urn:microsoft.com/office/officeart/2005/8/layout/hList9"/>
    <dgm:cxn modelId="{E01288DE-D51D-4799-8694-B76629312FD8}" type="presParOf" srcId="{2418186D-8618-48D8-8550-DD2A3F70163E}" destId="{A0F19D9D-7CB3-40AD-8882-BE147C8832D8}" srcOrd="2" destOrd="0" presId="urn:microsoft.com/office/officeart/2005/8/layout/hList9"/>
    <dgm:cxn modelId="{C9F88872-0B42-4D97-9DAF-04170635C26C}" type="presParOf" srcId="{A0F19D9D-7CB3-40AD-8882-BE147C8832D8}" destId="{91E055A0-0CFD-4292-AD5F-A2F273C614E0}" srcOrd="0" destOrd="0" presId="urn:microsoft.com/office/officeart/2005/8/layout/hList9"/>
    <dgm:cxn modelId="{7F6AEF6D-CA36-4C32-AB19-D38E92376620}" type="presParOf" srcId="{A0F19D9D-7CB3-40AD-8882-BE147C8832D8}" destId="{D410A727-0439-4C4A-BFE2-BD2A409E105D}" srcOrd="1" destOrd="0" presId="urn:microsoft.com/office/officeart/2005/8/layout/hList9"/>
    <dgm:cxn modelId="{3204018B-4A8C-4471-9B04-999799DE7F0F}" type="presParOf" srcId="{91F40AD2-C442-470D-B52C-FDFDC3AFE868}" destId="{F4674744-DF37-4306-99B3-DCCDA879AB9D}" srcOrd="2" destOrd="0" presId="urn:microsoft.com/office/officeart/2005/8/layout/hList9"/>
    <dgm:cxn modelId="{06D53E94-3EE5-4E94-8B69-68C58771570C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由此定知自識所變似色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所緣緣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見託彼生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帶彼相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600" dirty="0" smtClean="0">
              <a:latin typeface="Bradley Hand ITC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結歸正義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-1.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顯識變所緣緣義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.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43831C97-AE27-46BE-8723-C5B9DF7D33C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Agency FB"/>
              <a:ea typeface="微軟正黑體" pitchFamily="34" charset="-120"/>
            </a:rPr>
            <a:t>顯具所緣緣義</a:t>
          </a:r>
          <a:r>
            <a:rPr lang="en-US" altLang="zh-TW" sz="3600" dirty="0" smtClean="0">
              <a:latin typeface="Agency FB"/>
              <a:ea typeface="微軟正黑體" pitchFamily="34" charset="-120"/>
            </a:rPr>
            <a:t>-</a:t>
          </a:r>
          <a:r>
            <a:rPr lang="zh-TW" altLang="en-US" sz="2000" dirty="0" smtClean="0">
              <a:latin typeface="Agency FB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緣本質有法</a:t>
          </a:r>
          <a:r>
            <a:rPr lang="en-US" altLang="zh-TW" sz="1800" dirty="0" smtClean="0">
              <a:latin typeface="Agency FB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無法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心內影像定必須有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CDE90AA-70D2-4C49-AF13-3D3D02652242}" type="parTrans" cxnId="{C80991CA-6CD8-4742-A137-F6914D50C321}">
      <dgm:prSet/>
      <dgm:spPr/>
      <dgm:t>
        <a:bodyPr/>
        <a:lstStyle/>
        <a:p>
          <a:endParaRPr lang="zh-TW" altLang="en-US"/>
        </a:p>
      </dgm:t>
    </dgm:pt>
    <dgm:pt modelId="{9868C487-EDEC-4930-A7C0-A250004D24D7}" type="sibTrans" cxnId="{C80991CA-6CD8-4742-A137-F6914D50C321}">
      <dgm:prSet/>
      <dgm:spPr/>
      <dgm:t>
        <a:bodyPr/>
        <a:lstStyle/>
        <a:p>
          <a:endParaRPr lang="zh-TW" altLang="en-US"/>
        </a:p>
      </dgm:t>
    </dgm:pt>
    <dgm:pt modelId="{120B699E-9485-436B-AA92-98A77520A88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Bradley Hand ITC"/>
              <a:ea typeface="微軟正黑體" pitchFamily="34" charset="-120"/>
            </a:rPr>
            <a:t>◎帶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挾帶</a:t>
          </a:r>
          <a:r>
            <a:rPr lang="en-US" altLang="zh-TW" sz="1600" dirty="0" smtClean="0">
              <a:latin typeface="Arial Narrow" pitchFamily="34" charset="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逼附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之義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-</a:t>
          </a:r>
          <a:r>
            <a:rPr lang="zh-TW" altLang="en-US" sz="2400" dirty="0" smtClean="0">
              <a:latin typeface="Bradley Hand ITC"/>
              <a:ea typeface="微軟正黑體" pitchFamily="34" charset="-120"/>
            </a:rPr>
            <a:t>由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具二義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小乘別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FE09312E-D75F-48A9-9FA8-EF23FE9CEF4C}" type="parTrans" cxnId="{6E2A5555-D586-43DB-8DD4-1E6C968335B0}">
      <dgm:prSet/>
      <dgm:spPr/>
      <dgm:t>
        <a:bodyPr/>
        <a:lstStyle/>
        <a:p>
          <a:endParaRPr lang="zh-TW" altLang="en-US"/>
        </a:p>
      </dgm:t>
    </dgm:pt>
    <dgm:pt modelId="{B64B28B5-D115-4B8E-A86A-2A5FAEB57141}" type="sibTrans" cxnId="{6E2A5555-D586-43DB-8DD4-1E6C968335B0}">
      <dgm:prSet/>
      <dgm:spPr/>
      <dgm:t>
        <a:bodyPr/>
        <a:lstStyle/>
        <a:p>
          <a:endParaRPr lang="zh-TW" altLang="en-US"/>
        </a:p>
      </dgm:t>
    </dgm:pt>
    <dgm:pt modelId="{120CA760-CB89-4C41-817C-E8C05F5CF9E7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5438E08E-1E60-4BB1-885E-D9B19BF756FC}" type="par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964939F0-A6D7-4F73-A9B1-DF47F8B3A257}" type="sib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152D0B50-FA8C-4030-8504-4520FBFEB71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Agency FB"/>
              <a:ea typeface="微軟正黑體" pitchFamily="34" charset="-120"/>
            </a:rPr>
            <a:t>然心起時帶彼相起</a:t>
          </a:r>
          <a:r>
            <a:rPr lang="zh-TW" altLang="en-US" sz="2000" dirty="0" smtClean="0">
              <a:latin typeface="Agency FB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所緣</a:t>
          </a:r>
          <a:r>
            <a:rPr lang="en-US" altLang="zh-TW" sz="3600" dirty="0" smtClean="0">
              <a:latin typeface="Bradley Hand ITC"/>
              <a:ea typeface="微軟正黑體" pitchFamily="34" charset="-120"/>
            </a:rPr>
            <a:t> 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5EC793DA-A5DD-48B0-B52E-552BE4C6FE39}" type="parTrans" cxnId="{3567975B-3C0B-4D2A-A4C8-00C082BA5B3F}">
      <dgm:prSet/>
      <dgm:spPr/>
      <dgm:t>
        <a:bodyPr/>
        <a:lstStyle/>
        <a:p>
          <a:endParaRPr lang="zh-TW" altLang="en-US"/>
        </a:p>
      </dgm:t>
    </dgm:pt>
    <dgm:pt modelId="{75B364BD-E60C-444D-AB99-4FC6A23F471C}" type="sibTrans" cxnId="{3567975B-3C0B-4D2A-A4C8-00C082BA5B3F}">
      <dgm:prSet/>
      <dgm:spPr/>
      <dgm:t>
        <a:bodyPr/>
        <a:lstStyle/>
        <a:p>
          <a:endParaRPr lang="zh-TW" altLang="en-US"/>
        </a:p>
      </dgm:t>
    </dgm:pt>
    <dgm:pt modelId="{FE3E114B-1D8B-40E3-840B-B3EFB1030BF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Agency FB"/>
              <a:ea typeface="微軟正黑體" pitchFamily="34" charset="-120"/>
            </a:rPr>
            <a:t>此既有體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見託彼生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即是</a:t>
          </a:r>
          <a:r>
            <a:rPr lang="zh-TW" altLang="en-US" sz="1600" dirty="0" smtClean="0">
              <a:latin typeface="Agency FB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緣</a:t>
          </a:r>
          <a:r>
            <a:rPr lang="zh-TW" altLang="en-US" sz="1600" dirty="0" smtClean="0">
              <a:latin typeface="Agency FB"/>
              <a:ea typeface="微軟正黑體" pitchFamily="34" charset="-120"/>
            </a:rPr>
            <a:t>」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義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83595C7-828A-4857-AAB3-79EDC84180AC}" type="parTrans" cxnId="{92EC8769-9E1E-4C1C-9094-BC3F6EFEF573}">
      <dgm:prSet/>
      <dgm:spPr/>
      <dgm:t>
        <a:bodyPr/>
        <a:lstStyle/>
        <a:p>
          <a:endParaRPr lang="zh-TW" altLang="en-US"/>
        </a:p>
      </dgm:t>
    </dgm:pt>
    <dgm:pt modelId="{58F7DB65-C52E-4BBB-8431-48CE503424A5}" type="sibTrans" cxnId="{92EC8769-9E1E-4C1C-9094-BC3F6EFEF573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06382" custScaleY="1296730" custLinFactNeighborX="-36189" custLinFactNeighborY="-47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8239" custScaleY="593278" custLinFactY="-45862" custLinFactNeighborX="162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E64D4B2-D25E-428B-921D-6EDFEF1416C7}" type="presOf" srcId="{43831C97-AE27-46BE-8723-C5B9DF7D33C1}" destId="{1A89D528-1F4C-44E7-8104-EFB190A8759F}" srcOrd="0" destOrd="2" presId="urn:microsoft.com/office/officeart/2005/8/layout/list1"/>
    <dgm:cxn modelId="{6A1AD811-DA83-476F-84BF-6DF7D3E71F36}" type="presOf" srcId="{C3573D8B-735E-4249-AD1C-8C9DF19861BF}" destId="{0744AB65-54CC-49BA-AE61-72F5B96FE0B2}" srcOrd="0" destOrd="0" presId="urn:microsoft.com/office/officeart/2005/8/layout/list1"/>
    <dgm:cxn modelId="{2E4C96CA-8894-454E-9AA0-284BB900CD0E}" srcId="{0ACA7907-6499-4230-83C5-11D70D5CE1ED}" destId="{120CA760-CB89-4C41-817C-E8C05F5CF9E7}" srcOrd="0" destOrd="0" parTransId="{5438E08E-1E60-4BB1-885E-D9B19BF756FC}" sibTransId="{964939F0-A6D7-4F73-A9B1-DF47F8B3A257}"/>
    <dgm:cxn modelId="{F5D0EBEB-5201-4353-BA6C-1A0B457E90C4}" type="presOf" srcId="{FE3E114B-1D8B-40E3-840B-B3EFB1030BF2}" destId="{1A89D528-1F4C-44E7-8104-EFB190A8759F}" srcOrd="0" destOrd="3" presId="urn:microsoft.com/office/officeart/2005/8/layout/list1"/>
    <dgm:cxn modelId="{6E2A5555-D586-43DB-8DD4-1E6C968335B0}" srcId="{0ACA7907-6499-4230-83C5-11D70D5CE1ED}" destId="{120B699E-9485-436B-AA92-98A77520A88A}" srcOrd="5" destOrd="0" parTransId="{FE09312E-D75F-48A9-9FA8-EF23FE9CEF4C}" sibTransId="{B64B28B5-D115-4B8E-A86A-2A5FAEB57141}"/>
    <dgm:cxn modelId="{C80991CA-6CD8-4742-A137-F6914D50C321}" srcId="{0ACA7907-6499-4230-83C5-11D70D5CE1ED}" destId="{43831C97-AE27-46BE-8723-C5B9DF7D33C1}" srcOrd="2" destOrd="0" parTransId="{CCDE90AA-70D2-4C49-AF13-3D3D02652242}" sibTransId="{9868C487-EDEC-4930-A7C0-A250004D24D7}"/>
    <dgm:cxn modelId="{A28C6842-ABE3-44CC-928D-937F59199750}" type="presOf" srcId="{152D0B50-FA8C-4030-8504-4520FBFEB711}" destId="{1A89D528-1F4C-44E7-8104-EFB190A8759F}" srcOrd="0" destOrd="4" presId="urn:microsoft.com/office/officeart/2005/8/layout/list1"/>
    <dgm:cxn modelId="{516D8F60-6DEA-437C-8A8E-AF1BAF625F35}" type="presOf" srcId="{0ACA7907-6499-4230-83C5-11D70D5CE1ED}" destId="{CA278EC9-30F9-4CB5-B65D-D7C4B8BD608A}" srcOrd="1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1EAF093E-E8D5-406E-9DCE-55913E890E8E}" type="presOf" srcId="{120CA760-CB89-4C41-817C-E8C05F5CF9E7}" destId="{1A89D528-1F4C-44E7-8104-EFB190A8759F}" srcOrd="0" destOrd="0" presId="urn:microsoft.com/office/officeart/2005/8/layout/list1"/>
    <dgm:cxn modelId="{8CD120CF-1773-456F-B675-F76C8E1B021F}" type="presOf" srcId="{120B699E-9485-436B-AA92-98A77520A88A}" destId="{1A89D528-1F4C-44E7-8104-EFB190A8759F}" srcOrd="0" destOrd="5" presId="urn:microsoft.com/office/officeart/2005/8/layout/list1"/>
    <dgm:cxn modelId="{38B3E1D8-A1C2-4439-BB2B-C9AFE6DFB251}" type="presOf" srcId="{A99E79D8-B19A-4FB1-B94A-97E39D18CF55}" destId="{1A89D528-1F4C-44E7-8104-EFB190A8759F}" srcOrd="0" destOrd="1" presId="urn:microsoft.com/office/officeart/2005/8/layout/list1"/>
    <dgm:cxn modelId="{3567975B-3C0B-4D2A-A4C8-00C082BA5B3F}" srcId="{0ACA7907-6499-4230-83C5-11D70D5CE1ED}" destId="{152D0B50-FA8C-4030-8504-4520FBFEB711}" srcOrd="4" destOrd="0" parTransId="{5EC793DA-A5DD-48B0-B52E-552BE4C6FE39}" sibTransId="{75B364BD-E60C-444D-AB99-4FC6A23F471C}"/>
    <dgm:cxn modelId="{B29B7A09-F7D8-44B8-9E5F-F71A6836FBEA}" type="presOf" srcId="{0ACA7907-6499-4230-83C5-11D70D5CE1ED}" destId="{4FEBB349-F392-4B6B-B67E-090E0B2A018D}" srcOrd="0" destOrd="0" presId="urn:microsoft.com/office/officeart/2005/8/layout/list1"/>
    <dgm:cxn modelId="{FBB2776E-116B-4333-8926-379358A9063E}" srcId="{0ACA7907-6499-4230-83C5-11D70D5CE1ED}" destId="{A99E79D8-B19A-4FB1-B94A-97E39D18CF55}" srcOrd="1" destOrd="0" parTransId="{87234E20-5422-41EB-80AB-48D3CCD43999}" sibTransId="{9D8BC2CF-A881-404A-890A-AFEFF23A7F5D}"/>
    <dgm:cxn modelId="{92EC8769-9E1E-4C1C-9094-BC3F6EFEF573}" srcId="{0ACA7907-6499-4230-83C5-11D70D5CE1ED}" destId="{FE3E114B-1D8B-40E3-840B-B3EFB1030BF2}" srcOrd="3" destOrd="0" parTransId="{D83595C7-828A-4857-AAB3-79EDC84180AC}" sibTransId="{58F7DB65-C52E-4BBB-8431-48CE503424A5}"/>
    <dgm:cxn modelId="{EF956CC3-91A9-4424-95D7-5B86671FD380}" type="presParOf" srcId="{0744AB65-54CC-49BA-AE61-72F5B96FE0B2}" destId="{8C12AD10-B72A-4B6A-873B-03AD9D3DCB64}" srcOrd="0" destOrd="0" presId="urn:microsoft.com/office/officeart/2005/8/layout/list1"/>
    <dgm:cxn modelId="{6DBD87AC-874F-478A-A70F-AAE96042627D}" type="presParOf" srcId="{8C12AD10-B72A-4B6A-873B-03AD9D3DCB64}" destId="{4FEBB349-F392-4B6B-B67E-090E0B2A018D}" srcOrd="0" destOrd="0" presId="urn:microsoft.com/office/officeart/2005/8/layout/list1"/>
    <dgm:cxn modelId="{4F961060-772A-4214-B068-52F7DBE03C26}" type="presParOf" srcId="{8C12AD10-B72A-4B6A-873B-03AD9D3DCB64}" destId="{CA278EC9-30F9-4CB5-B65D-D7C4B8BD608A}" srcOrd="1" destOrd="0" presId="urn:microsoft.com/office/officeart/2005/8/layout/list1"/>
    <dgm:cxn modelId="{D4A21508-8EEF-4B6E-A054-CF2CB5A6CF58}" type="presParOf" srcId="{0744AB65-54CC-49BA-AE61-72F5B96FE0B2}" destId="{6E5A65EC-FCBA-4B42-A8D8-3C450660CD72}" srcOrd="1" destOrd="0" presId="urn:microsoft.com/office/officeart/2005/8/layout/list1"/>
    <dgm:cxn modelId="{31130F73-BCCA-4E93-B0C0-AB52A0F537BB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既無極微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大乘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如何緣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耶？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然識變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隨量大小頓現一相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非別變作眾多極微合成一物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49529" custScaleY="111984" custLinFactNeighborX="-9558" custLinFactNeighborY="-3532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57305" custScaleY="115441" custLinFactNeighborX="-10841" custLinFactNeighborY="-35394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91015" custScaleY="77231" custLinFactNeighborX="-91141" custLinFactNeighborY="28045"/>
      <dgm:spPr/>
      <dgm:t>
        <a:bodyPr/>
        <a:lstStyle/>
        <a:p>
          <a:endParaRPr lang="zh-TW" altLang="en-US"/>
        </a:p>
      </dgm:t>
    </dgm:pt>
  </dgm:ptLst>
  <dgm:cxnLst>
    <dgm:cxn modelId="{F2854429-4F2E-4526-8C35-A013F23A6D66}" type="presOf" srcId="{9DA34B3F-8B26-4833-B1C0-EC1FA5B6DA8E}" destId="{91E055A0-0CFD-4292-AD5F-A2F273C614E0}" srcOrd="0" destOrd="0" presId="urn:microsoft.com/office/officeart/2005/8/layout/hList9"/>
    <dgm:cxn modelId="{587473B3-1954-4FA4-ABF2-3CB2CEFBF384}" type="presOf" srcId="{ED16714F-0FEC-49BF-98B5-87CA74F077DC}" destId="{618B317D-BD54-4860-8F38-DC158C62432E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3D65E738-D073-4A73-990E-575B663D67F0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89C09CC6-FE4C-4D26-A4A1-C41809F01216}" type="presOf" srcId="{7BEA6D00-680B-4B35-934F-9D13D6392098}" destId="{91F40AD2-C442-470D-B52C-FDFDC3AFE868}" srcOrd="0" destOrd="0" presId="urn:microsoft.com/office/officeart/2005/8/layout/hList9"/>
    <dgm:cxn modelId="{FD5D61CA-521D-4F21-B2FB-5B732C6E86EE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B77F359C-06C4-45CD-8EB4-39AC2656658C}" type="presOf" srcId="{9DA34B3F-8B26-4833-B1C0-EC1FA5B6DA8E}" destId="{D410A727-0439-4C4A-BFE2-BD2A409E105D}" srcOrd="1" destOrd="0" presId="urn:microsoft.com/office/officeart/2005/8/layout/hList9"/>
    <dgm:cxn modelId="{6302E0E8-8EA2-4AA0-9E08-5E379F914E82}" type="presParOf" srcId="{91F40AD2-C442-470D-B52C-FDFDC3AFE868}" destId="{2CFD3B6A-E7AF-41CE-A7C6-8CCAC7F0BCF8}" srcOrd="0" destOrd="0" presId="urn:microsoft.com/office/officeart/2005/8/layout/hList9"/>
    <dgm:cxn modelId="{2744C893-70FF-426D-A7CE-3E7AE85B5744}" type="presParOf" srcId="{91F40AD2-C442-470D-B52C-FDFDC3AFE868}" destId="{2418186D-8618-48D8-8550-DD2A3F70163E}" srcOrd="1" destOrd="0" presId="urn:microsoft.com/office/officeart/2005/8/layout/hList9"/>
    <dgm:cxn modelId="{31F03C72-35F1-49AB-B96E-610798D2B4CE}" type="presParOf" srcId="{2418186D-8618-48D8-8550-DD2A3F70163E}" destId="{B30207F4-392A-4746-B462-5DCA91271A62}" srcOrd="0" destOrd="0" presId="urn:microsoft.com/office/officeart/2005/8/layout/hList9"/>
    <dgm:cxn modelId="{B7D13813-0529-42EB-8B1F-665D44EB209F}" type="presParOf" srcId="{2418186D-8618-48D8-8550-DD2A3F70163E}" destId="{9D73CC21-FB2C-42CA-8145-5E0AD0D45361}" srcOrd="1" destOrd="0" presId="urn:microsoft.com/office/officeart/2005/8/layout/hList9"/>
    <dgm:cxn modelId="{38A7FAE9-6B31-4669-A570-495DB40D7188}" type="presParOf" srcId="{9D73CC21-FB2C-42CA-8145-5E0AD0D45361}" destId="{618B317D-BD54-4860-8F38-DC158C62432E}" srcOrd="0" destOrd="0" presId="urn:microsoft.com/office/officeart/2005/8/layout/hList9"/>
    <dgm:cxn modelId="{EC269E29-CEDF-493D-8499-DB6C02A4BC50}" type="presParOf" srcId="{9D73CC21-FB2C-42CA-8145-5E0AD0D45361}" destId="{05712B67-59CD-4EEC-A5DE-6008EE90821A}" srcOrd="1" destOrd="0" presId="urn:microsoft.com/office/officeart/2005/8/layout/hList9"/>
    <dgm:cxn modelId="{6F05FCD2-5E27-4822-A660-CB820A749F10}" type="presParOf" srcId="{2418186D-8618-48D8-8550-DD2A3F70163E}" destId="{A0F19D9D-7CB3-40AD-8882-BE147C8832D8}" srcOrd="2" destOrd="0" presId="urn:microsoft.com/office/officeart/2005/8/layout/hList9"/>
    <dgm:cxn modelId="{F0CB5A01-C9D9-4697-8E49-336A9BE186EE}" type="presParOf" srcId="{A0F19D9D-7CB3-40AD-8882-BE147C8832D8}" destId="{91E055A0-0CFD-4292-AD5F-A2F273C614E0}" srcOrd="0" destOrd="0" presId="urn:microsoft.com/office/officeart/2005/8/layout/hList9"/>
    <dgm:cxn modelId="{5B688E69-D1B1-483C-AAC8-7D3499CDDACB}" type="presParOf" srcId="{A0F19D9D-7CB3-40AD-8882-BE147C8832D8}" destId="{D410A727-0439-4C4A-BFE2-BD2A409E105D}" srcOrd="1" destOrd="0" presId="urn:microsoft.com/office/officeart/2005/8/layout/hList9"/>
    <dgm:cxn modelId="{03B9844C-261F-4981-9254-997F47474511}" type="presParOf" srcId="{91F40AD2-C442-470D-B52C-FDFDC3AFE868}" destId="{F4674744-DF37-4306-99B3-DCCDA879AB9D}" srcOrd="2" destOrd="0" presId="urn:microsoft.com/office/officeart/2005/8/layout/hList9"/>
    <dgm:cxn modelId="{29588783-14E6-4CE5-9662-84F977132824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形色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識緣假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等即同經部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應無緣義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如何此中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言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隨大小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如何此中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言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隨大小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又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色處收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耶？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二釋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1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五唯緣實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五識唯現量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明了緣自相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◇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唯青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眼識緣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五識同時意識明了取得長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短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假色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色處所攝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別根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境相對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法處收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唯意緣故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58242" custScaleY="92594" custLinFactNeighborX="-13449" custLinFactNeighborY="-40230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47128" custScaleY="126059" custLinFactNeighborX="-14956" custLinFactNeighborY="-3719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32781" custScaleY="36177" custLinFactNeighborX="-71420" custLinFactNeighborY="27502"/>
      <dgm:spPr/>
      <dgm:t>
        <a:bodyPr/>
        <a:lstStyle/>
        <a:p>
          <a:endParaRPr lang="zh-TW" altLang="en-US"/>
        </a:p>
      </dgm:t>
    </dgm:pt>
  </dgm:ptLst>
  <dgm:cxnLst>
    <dgm:cxn modelId="{799012D6-D3DC-4CEA-AE06-A6366AF60781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75B32BC2-5344-4084-A85D-FD6A6930BBB2}" type="presOf" srcId="{9DA34B3F-8B26-4833-B1C0-EC1FA5B6DA8E}" destId="{D410A727-0439-4C4A-BFE2-BD2A409E105D}" srcOrd="1" destOrd="0" presId="urn:microsoft.com/office/officeart/2005/8/layout/hList9"/>
    <dgm:cxn modelId="{DAAA67AB-0D6D-4A91-AD26-81938F409113}" type="presOf" srcId="{ED16714F-0FEC-49BF-98B5-87CA74F077DC}" destId="{05712B67-59CD-4EEC-A5DE-6008EE90821A}" srcOrd="1" destOrd="0" presId="urn:microsoft.com/office/officeart/2005/8/layout/hList9"/>
    <dgm:cxn modelId="{A298403F-E3AC-4CA2-AFF7-D87E9A4BED2B}" type="presOf" srcId="{CD0CDEAD-597E-48DE-9EEB-8AC11B8B789F}" destId="{42C3FF70-220B-4C08-B34A-F90C001300F3}" srcOrd="0" destOrd="0" presId="urn:microsoft.com/office/officeart/2005/8/layout/hList9"/>
    <dgm:cxn modelId="{472953D3-B5E3-4E55-A750-02DE92C7A8E8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F1321AB6-1C60-4A32-997D-DEBC0602C4AF}" type="presOf" srcId="{7BEA6D00-680B-4B35-934F-9D13D6392098}" destId="{91F40AD2-C442-470D-B52C-FDFDC3AFE868}" srcOrd="0" destOrd="0" presId="urn:microsoft.com/office/officeart/2005/8/layout/hList9"/>
    <dgm:cxn modelId="{77B5E292-94BB-4F8C-BF23-806F0AECF061}" type="presParOf" srcId="{91F40AD2-C442-470D-B52C-FDFDC3AFE868}" destId="{2CFD3B6A-E7AF-41CE-A7C6-8CCAC7F0BCF8}" srcOrd="0" destOrd="0" presId="urn:microsoft.com/office/officeart/2005/8/layout/hList9"/>
    <dgm:cxn modelId="{4BD12558-BD79-4E7E-8D32-2D3B935AE74D}" type="presParOf" srcId="{91F40AD2-C442-470D-B52C-FDFDC3AFE868}" destId="{2418186D-8618-48D8-8550-DD2A3F70163E}" srcOrd="1" destOrd="0" presId="urn:microsoft.com/office/officeart/2005/8/layout/hList9"/>
    <dgm:cxn modelId="{77EC7308-EC12-46C8-8BAA-F54E1F64FAC0}" type="presParOf" srcId="{2418186D-8618-48D8-8550-DD2A3F70163E}" destId="{B30207F4-392A-4746-B462-5DCA91271A62}" srcOrd="0" destOrd="0" presId="urn:microsoft.com/office/officeart/2005/8/layout/hList9"/>
    <dgm:cxn modelId="{7C35E5F9-6C95-437E-B31D-C9600CA158F4}" type="presParOf" srcId="{2418186D-8618-48D8-8550-DD2A3F70163E}" destId="{9D73CC21-FB2C-42CA-8145-5E0AD0D45361}" srcOrd="1" destOrd="0" presId="urn:microsoft.com/office/officeart/2005/8/layout/hList9"/>
    <dgm:cxn modelId="{A3A13304-6391-445C-A35D-71794222E651}" type="presParOf" srcId="{9D73CC21-FB2C-42CA-8145-5E0AD0D45361}" destId="{618B317D-BD54-4860-8F38-DC158C62432E}" srcOrd="0" destOrd="0" presId="urn:microsoft.com/office/officeart/2005/8/layout/hList9"/>
    <dgm:cxn modelId="{38C2A57C-812F-4C0A-96D6-6D9ADF87E819}" type="presParOf" srcId="{9D73CC21-FB2C-42CA-8145-5E0AD0D45361}" destId="{05712B67-59CD-4EEC-A5DE-6008EE90821A}" srcOrd="1" destOrd="0" presId="urn:microsoft.com/office/officeart/2005/8/layout/hList9"/>
    <dgm:cxn modelId="{968EAED8-5CBF-4D39-A54B-278FA6CF8FB2}" type="presParOf" srcId="{2418186D-8618-48D8-8550-DD2A3F70163E}" destId="{A0F19D9D-7CB3-40AD-8882-BE147C8832D8}" srcOrd="2" destOrd="0" presId="urn:microsoft.com/office/officeart/2005/8/layout/hList9"/>
    <dgm:cxn modelId="{140C4F45-E046-42D1-ADC9-F6CAAE0C0493}" type="presParOf" srcId="{A0F19D9D-7CB3-40AD-8882-BE147C8832D8}" destId="{91E055A0-0CFD-4292-AD5F-A2F273C614E0}" srcOrd="0" destOrd="0" presId="urn:microsoft.com/office/officeart/2005/8/layout/hList9"/>
    <dgm:cxn modelId="{CAA033C7-A59F-4B0B-BAA1-FB6A477A5F4C}" type="presParOf" srcId="{A0F19D9D-7CB3-40AD-8882-BE147C8832D8}" destId="{D410A727-0439-4C4A-BFE2-BD2A409E105D}" srcOrd="1" destOrd="0" presId="urn:microsoft.com/office/officeart/2005/8/layout/hList9"/>
    <dgm:cxn modelId="{03C61541-F5FF-4514-B5AA-D005C778422A}" type="presParOf" srcId="{91F40AD2-C442-470D-B52C-FDFDC3AFE868}" destId="{F4674744-DF37-4306-99B3-DCCDA879AB9D}" srcOrd="2" destOrd="0" presId="urn:microsoft.com/office/officeart/2005/8/layout/hList9"/>
    <dgm:cxn modelId="{8104590E-1B66-4CE6-BB1F-25AB5E5A7EF0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形色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識緣假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等即同經部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應無緣義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如何此中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言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隨大小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如何此中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言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隨大小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又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色處收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耶？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二釋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1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此中所言</a:t>
          </a:r>
          <a:r>
            <a:rPr lang="zh-TW" altLang="en-US" sz="1600" dirty="0" smtClean="0">
              <a:latin typeface="Arial Black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隨大小</a:t>
          </a:r>
          <a:r>
            <a:rPr lang="zh-TW" altLang="en-US" sz="1600" dirty="0" smtClean="0">
              <a:latin typeface="Arial Black"/>
              <a:ea typeface="微軟正黑體" pitchFamily="34" charset="-120"/>
            </a:rPr>
            <a:t>」者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隨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其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顯色大小頓變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眼識緣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無大小解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今談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大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小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意識緣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作大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小相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非五識能緣作大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小解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假形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色處既爾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乃至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觸處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不緣假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唯緣本實四大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58242" custScaleY="92594" custLinFactNeighborX="-13449" custLinFactNeighborY="-40230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47128" custScaleY="126059" custLinFactNeighborX="-14956" custLinFactNeighborY="-3719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32781" custScaleY="36177" custLinFactNeighborX="-71420" custLinFactNeighborY="27502"/>
      <dgm:spPr/>
      <dgm:t>
        <a:bodyPr/>
        <a:lstStyle/>
        <a:p>
          <a:endParaRPr lang="zh-TW" altLang="en-US"/>
        </a:p>
      </dgm:t>
    </dgm:pt>
  </dgm:ptLst>
  <dgm:cxnLst>
    <dgm:cxn modelId="{93DD6619-3B02-497D-A7F6-F6D3D358C0F0}" type="presOf" srcId="{ED16714F-0FEC-49BF-98B5-87CA74F077DC}" destId="{05712B67-59CD-4EEC-A5DE-6008EE90821A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F9AC7C14-DC8E-4CBE-868B-014B737B7FDA}" type="presOf" srcId="{CD0CDEAD-597E-48DE-9EEB-8AC11B8B789F}" destId="{42C3FF70-220B-4C08-B34A-F90C001300F3}" srcOrd="0" destOrd="0" presId="urn:microsoft.com/office/officeart/2005/8/layout/hList9"/>
    <dgm:cxn modelId="{4EEDE294-040B-4464-B90C-53742152F007}" type="presOf" srcId="{9DA34B3F-8B26-4833-B1C0-EC1FA5B6DA8E}" destId="{D410A727-0439-4C4A-BFE2-BD2A409E105D}" srcOrd="1" destOrd="0" presId="urn:microsoft.com/office/officeart/2005/8/layout/hList9"/>
    <dgm:cxn modelId="{BD655CF2-5F03-4E01-BD17-9BE0BDB250E6}" type="presOf" srcId="{7BEA6D00-680B-4B35-934F-9D13D6392098}" destId="{91F40AD2-C442-470D-B52C-FDFDC3AFE868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706DE90D-8BFD-449A-9F1A-B4C12F8C8758}" type="presOf" srcId="{ED16714F-0FEC-49BF-98B5-87CA74F077DC}" destId="{618B317D-BD54-4860-8F38-DC158C62432E}" srcOrd="0" destOrd="0" presId="urn:microsoft.com/office/officeart/2005/8/layout/hList9"/>
    <dgm:cxn modelId="{D57CE7C7-4B3D-4795-B1B8-C8E7B0A33709}" type="presOf" srcId="{9DA34B3F-8B26-4833-B1C0-EC1FA5B6DA8E}" destId="{91E055A0-0CFD-4292-AD5F-A2F273C614E0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E9DCCE2-A0B8-41D0-ABA6-3FE6CB158D25}" type="presParOf" srcId="{91F40AD2-C442-470D-B52C-FDFDC3AFE868}" destId="{2CFD3B6A-E7AF-41CE-A7C6-8CCAC7F0BCF8}" srcOrd="0" destOrd="0" presId="urn:microsoft.com/office/officeart/2005/8/layout/hList9"/>
    <dgm:cxn modelId="{0FD71D09-F77C-4021-8CF5-BC3023395849}" type="presParOf" srcId="{91F40AD2-C442-470D-B52C-FDFDC3AFE868}" destId="{2418186D-8618-48D8-8550-DD2A3F70163E}" srcOrd="1" destOrd="0" presId="urn:microsoft.com/office/officeart/2005/8/layout/hList9"/>
    <dgm:cxn modelId="{4A16989A-9C88-4E31-8AB2-D0037265DC4D}" type="presParOf" srcId="{2418186D-8618-48D8-8550-DD2A3F70163E}" destId="{B30207F4-392A-4746-B462-5DCA91271A62}" srcOrd="0" destOrd="0" presId="urn:microsoft.com/office/officeart/2005/8/layout/hList9"/>
    <dgm:cxn modelId="{AB4A2304-8F1B-4DBC-A5F4-0449A1234207}" type="presParOf" srcId="{2418186D-8618-48D8-8550-DD2A3F70163E}" destId="{9D73CC21-FB2C-42CA-8145-5E0AD0D45361}" srcOrd="1" destOrd="0" presId="urn:microsoft.com/office/officeart/2005/8/layout/hList9"/>
    <dgm:cxn modelId="{2BB689BE-54B5-4A84-B178-717223B1D1EB}" type="presParOf" srcId="{9D73CC21-FB2C-42CA-8145-5E0AD0D45361}" destId="{618B317D-BD54-4860-8F38-DC158C62432E}" srcOrd="0" destOrd="0" presId="urn:microsoft.com/office/officeart/2005/8/layout/hList9"/>
    <dgm:cxn modelId="{B94C2EB5-9731-4D4A-96AF-878F92506235}" type="presParOf" srcId="{9D73CC21-FB2C-42CA-8145-5E0AD0D45361}" destId="{05712B67-59CD-4EEC-A5DE-6008EE90821A}" srcOrd="1" destOrd="0" presId="urn:microsoft.com/office/officeart/2005/8/layout/hList9"/>
    <dgm:cxn modelId="{53CDD4FA-F227-4108-9820-72C38D70CC1D}" type="presParOf" srcId="{2418186D-8618-48D8-8550-DD2A3F70163E}" destId="{A0F19D9D-7CB3-40AD-8882-BE147C8832D8}" srcOrd="2" destOrd="0" presId="urn:microsoft.com/office/officeart/2005/8/layout/hList9"/>
    <dgm:cxn modelId="{C993C080-23A9-4971-9FC0-6A003BC5B27A}" type="presParOf" srcId="{A0F19D9D-7CB3-40AD-8882-BE147C8832D8}" destId="{91E055A0-0CFD-4292-AD5F-A2F273C614E0}" srcOrd="0" destOrd="0" presId="urn:microsoft.com/office/officeart/2005/8/layout/hList9"/>
    <dgm:cxn modelId="{072B2394-9391-4C4D-BFCC-B471ED8C5592}" type="presParOf" srcId="{A0F19D9D-7CB3-40AD-8882-BE147C8832D8}" destId="{D410A727-0439-4C4A-BFE2-BD2A409E105D}" srcOrd="1" destOrd="0" presId="urn:microsoft.com/office/officeart/2005/8/layout/hList9"/>
    <dgm:cxn modelId="{9322E27D-1C56-4856-95B3-57169B163A88}" type="presParOf" srcId="{91F40AD2-C442-470D-B52C-FDFDC3AFE868}" destId="{F4674744-DF37-4306-99B3-DCCDA879AB9D}" srcOrd="2" destOrd="0" presId="urn:microsoft.com/office/officeart/2005/8/layout/hList9"/>
    <dgm:cxn modelId="{83CCC369-ADFB-4BED-8670-35968A49E178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形色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五識緣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識緣假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實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等即同經部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應無緣義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不緣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如何此中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言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隨大小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如何此中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言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隨大小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又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長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假色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色處收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耶？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二釋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2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五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亦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緣假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能明了照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自相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處自相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非事自相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亦非自相自相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處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十二處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事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者謂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青黃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各各別事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自相自相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者於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一青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復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多微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諸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假法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58242" custScaleY="92594" custLinFactNeighborX="-13449" custLinFactNeighborY="-40230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47128" custScaleY="126059" custLinFactNeighborX="-14956" custLinFactNeighborY="-37191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32781" custScaleY="36177" custLinFactNeighborX="-71420" custLinFactNeighborY="27502"/>
      <dgm:spPr/>
      <dgm:t>
        <a:bodyPr/>
        <a:lstStyle/>
        <a:p>
          <a:endParaRPr lang="zh-TW" altLang="en-US"/>
        </a:p>
      </dgm:t>
    </dgm:pt>
  </dgm:ptLst>
  <dgm:cxnLst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0924B0A-AC3A-4016-AC6D-95DE3852832F}" type="presOf" srcId="{7BEA6D00-680B-4B35-934F-9D13D6392098}" destId="{91F40AD2-C442-470D-B52C-FDFDC3AFE868}" srcOrd="0" destOrd="0" presId="urn:microsoft.com/office/officeart/2005/8/layout/hList9"/>
    <dgm:cxn modelId="{8160559B-8AEC-4714-95D8-8AED1FABF739}" type="presOf" srcId="{9DA34B3F-8B26-4833-B1C0-EC1FA5B6DA8E}" destId="{91E055A0-0CFD-4292-AD5F-A2F273C614E0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02440CF7-BC01-4E68-A6DA-16B7CBE9E074}" type="presOf" srcId="{ED16714F-0FEC-49BF-98B5-87CA74F077DC}" destId="{05712B67-59CD-4EEC-A5DE-6008EE90821A}" srcOrd="1" destOrd="0" presId="urn:microsoft.com/office/officeart/2005/8/layout/hList9"/>
    <dgm:cxn modelId="{42C56F7B-82C2-4476-BC1C-68F8958813F0}" type="presOf" srcId="{CD0CDEAD-597E-48DE-9EEB-8AC11B8B789F}" destId="{42C3FF70-220B-4C08-B34A-F90C001300F3}" srcOrd="0" destOrd="0" presId="urn:microsoft.com/office/officeart/2005/8/layout/hList9"/>
    <dgm:cxn modelId="{1A60923A-09A8-4865-AB8F-0135504FD88D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830D8975-0146-4714-B793-63442D1AA264}" type="presOf" srcId="{ED16714F-0FEC-49BF-98B5-87CA74F077DC}" destId="{618B317D-BD54-4860-8F38-DC158C62432E}" srcOrd="0" destOrd="0" presId="urn:microsoft.com/office/officeart/2005/8/layout/hList9"/>
    <dgm:cxn modelId="{578C18C7-7183-4E3A-943E-369F3A3DADE2}" type="presParOf" srcId="{91F40AD2-C442-470D-B52C-FDFDC3AFE868}" destId="{2CFD3B6A-E7AF-41CE-A7C6-8CCAC7F0BCF8}" srcOrd="0" destOrd="0" presId="urn:microsoft.com/office/officeart/2005/8/layout/hList9"/>
    <dgm:cxn modelId="{0776AECC-0907-4C77-BD58-4D5890B34FA6}" type="presParOf" srcId="{91F40AD2-C442-470D-B52C-FDFDC3AFE868}" destId="{2418186D-8618-48D8-8550-DD2A3F70163E}" srcOrd="1" destOrd="0" presId="urn:microsoft.com/office/officeart/2005/8/layout/hList9"/>
    <dgm:cxn modelId="{39D4DFC6-5D45-4964-8AC4-96F1B124A929}" type="presParOf" srcId="{2418186D-8618-48D8-8550-DD2A3F70163E}" destId="{B30207F4-392A-4746-B462-5DCA91271A62}" srcOrd="0" destOrd="0" presId="urn:microsoft.com/office/officeart/2005/8/layout/hList9"/>
    <dgm:cxn modelId="{4BDC82E5-1C93-41A6-8725-63C8442E863E}" type="presParOf" srcId="{2418186D-8618-48D8-8550-DD2A3F70163E}" destId="{9D73CC21-FB2C-42CA-8145-5E0AD0D45361}" srcOrd="1" destOrd="0" presId="urn:microsoft.com/office/officeart/2005/8/layout/hList9"/>
    <dgm:cxn modelId="{B710B0F0-9CC1-4CA2-867D-648271D1992A}" type="presParOf" srcId="{9D73CC21-FB2C-42CA-8145-5E0AD0D45361}" destId="{618B317D-BD54-4860-8F38-DC158C62432E}" srcOrd="0" destOrd="0" presId="urn:microsoft.com/office/officeart/2005/8/layout/hList9"/>
    <dgm:cxn modelId="{58957D30-177A-4A7D-B063-18C241A85B4C}" type="presParOf" srcId="{9D73CC21-FB2C-42CA-8145-5E0AD0D45361}" destId="{05712B67-59CD-4EEC-A5DE-6008EE90821A}" srcOrd="1" destOrd="0" presId="urn:microsoft.com/office/officeart/2005/8/layout/hList9"/>
    <dgm:cxn modelId="{21294DD7-0A24-46CB-A03F-EAB4A9EA9BBE}" type="presParOf" srcId="{2418186D-8618-48D8-8550-DD2A3F70163E}" destId="{A0F19D9D-7CB3-40AD-8882-BE147C8832D8}" srcOrd="2" destOrd="0" presId="urn:microsoft.com/office/officeart/2005/8/layout/hList9"/>
    <dgm:cxn modelId="{627131C5-43C9-4F1A-9285-8DDA6064CD8F}" type="presParOf" srcId="{A0F19D9D-7CB3-40AD-8882-BE147C8832D8}" destId="{91E055A0-0CFD-4292-AD5F-A2F273C614E0}" srcOrd="0" destOrd="0" presId="urn:microsoft.com/office/officeart/2005/8/layout/hList9"/>
    <dgm:cxn modelId="{0822561E-B11F-4F12-89B7-0572451A6333}" type="presParOf" srcId="{A0F19D9D-7CB3-40AD-8882-BE147C8832D8}" destId="{D410A727-0439-4C4A-BFE2-BD2A409E105D}" srcOrd="1" destOrd="0" presId="urn:microsoft.com/office/officeart/2005/8/layout/hList9"/>
    <dgm:cxn modelId="{0EFC1F75-0524-4E6A-97F9-805BD6BE1635}" type="presParOf" srcId="{91F40AD2-C442-470D-B52C-FDFDC3AFE868}" destId="{F4674744-DF37-4306-99B3-DCCDA879AB9D}" srcOrd="2" destOrd="0" presId="urn:microsoft.com/office/officeart/2005/8/layout/hList9"/>
    <dgm:cxn modelId="{717B7DD4-58E5-485D-BE3E-E13A0E895202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E796434-78E0-43B4-BF08-D4440E7A8FD5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901BE492-1337-49D6-A8DA-7E1F3CB986CA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7C0353CE-BED4-49A2-95DE-9E98AB6D9E68}" type="parTrans" cxnId="{0565645B-34BD-4F51-8EA6-6BFDA191C593}">
      <dgm:prSet/>
      <dgm:spPr/>
      <dgm:t>
        <a:bodyPr/>
        <a:lstStyle/>
        <a:p>
          <a:endParaRPr lang="zh-TW" altLang="en-US"/>
        </a:p>
      </dgm:t>
    </dgm:pt>
    <dgm:pt modelId="{F5A99D5D-C6BC-4918-97E8-03B48E8AD23D}" type="sibTrans" cxnId="{0565645B-34BD-4F51-8EA6-6BFDA191C593}">
      <dgm:prSet/>
      <dgm:spPr/>
      <dgm:t>
        <a:bodyPr/>
        <a:lstStyle/>
        <a:p>
          <a:endParaRPr lang="zh-TW" altLang="en-US"/>
        </a:p>
      </dgm:t>
    </dgm:pt>
    <dgm:pt modelId="{F38CAF0E-5002-4F00-95C4-2ABD56243542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r>
            <a:rPr lang="zh-TW" altLang="en-US" sz="2000" dirty="0" smtClean="0"/>
            <a:t>謂</a:t>
          </a:r>
          <a:r>
            <a:rPr lang="zh-TW" altLang="en-US" sz="3500" dirty="0" smtClean="0">
              <a:latin typeface="微軟正黑體" pitchFamily="34" charset="-120"/>
              <a:ea typeface="微軟正黑體" pitchFamily="34" charset="-120"/>
            </a:rPr>
            <a:t>心心所於自所緣</a:t>
          </a:r>
          <a:endParaRPr lang="zh-TW" altLang="en-US" sz="3500" dirty="0">
            <a:latin typeface="微軟正黑體" pitchFamily="34" charset="-120"/>
            <a:ea typeface="微軟正黑體" pitchFamily="34" charset="-120"/>
          </a:endParaRPr>
        </a:p>
      </dgm:t>
    </dgm:pt>
    <dgm:pt modelId="{06C50D2C-BC19-4186-AE34-800E6C8BEBBA}" type="parTrans" cxnId="{0180801F-1564-43D0-82EE-F737F654F497}">
      <dgm:prSet/>
      <dgm:spPr/>
      <dgm:t>
        <a:bodyPr/>
        <a:lstStyle/>
        <a:p>
          <a:endParaRPr lang="zh-TW" altLang="en-US"/>
        </a:p>
      </dgm:t>
    </dgm:pt>
    <dgm:pt modelId="{FD3AB613-DB25-4E4E-A757-C3E7040E5C2B}" type="sibTrans" cxnId="{0180801F-1564-43D0-82EE-F737F654F497}">
      <dgm:prSet/>
      <dgm:spPr/>
      <dgm:t>
        <a:bodyPr/>
        <a:lstStyle/>
        <a:p>
          <a:endParaRPr lang="zh-TW" altLang="en-US"/>
        </a:p>
      </dgm:t>
    </dgm:pt>
    <dgm:pt modelId="{5229E785-F357-4870-85D2-541DD2D1672A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障礙有對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15EB2BA8-903E-4891-9A89-4F9DC4B9E948}" type="parTrans" cxnId="{EC2E6390-3856-4587-BB8B-0C7F33C9982A}">
      <dgm:prSet/>
      <dgm:spPr/>
      <dgm:t>
        <a:bodyPr/>
        <a:lstStyle/>
        <a:p>
          <a:endParaRPr lang="zh-TW" altLang="en-US"/>
        </a:p>
      </dgm:t>
    </dgm:pt>
    <dgm:pt modelId="{87D65618-F7DD-4760-951D-925ADB7BF76E}" type="sibTrans" cxnId="{EC2E6390-3856-4587-BB8B-0C7F33C9982A}">
      <dgm:prSet/>
      <dgm:spPr/>
      <dgm:t>
        <a:bodyPr/>
        <a:lstStyle/>
        <a:p>
          <a:endParaRPr lang="zh-TW" altLang="en-US"/>
        </a:p>
      </dgm:t>
    </dgm:pt>
    <dgm:pt modelId="{422833B6-A245-4FC8-AFE4-8F2640256B76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</a:pP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十色界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自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他處被礙不生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手礙手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7362AA76-C48A-44ED-B602-5B83C0DDDA9B}" type="parTrans" cxnId="{28964104-BB7A-4B0A-A122-91B4077E0BEC}">
      <dgm:prSet/>
      <dgm:spPr/>
      <dgm:t>
        <a:bodyPr/>
        <a:lstStyle/>
        <a:p>
          <a:endParaRPr lang="zh-TW" altLang="en-US"/>
        </a:p>
      </dgm:t>
    </dgm:pt>
    <dgm:pt modelId="{00EA3E88-E130-4890-AFBF-65ADD171B8AF}" type="sibTrans" cxnId="{28964104-BB7A-4B0A-A122-91B4077E0BEC}">
      <dgm:prSet/>
      <dgm:spPr/>
      <dgm:t>
        <a:bodyPr/>
        <a:lstStyle/>
        <a:p>
          <a:endParaRPr lang="zh-TW" altLang="en-US"/>
        </a:p>
      </dgm:t>
    </dgm:pt>
    <dgm:pt modelId="{BEC80DA1-D33E-431D-8F9A-F19F504A1246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346A108D-56D5-43F7-9E1D-A98AB906C859}" type="parTrans" cxnId="{A9462657-624D-4925-8A27-F13C99215999}">
      <dgm:prSet/>
      <dgm:spPr/>
      <dgm:t>
        <a:bodyPr/>
        <a:lstStyle/>
        <a:p>
          <a:endParaRPr lang="zh-TW" altLang="en-US"/>
        </a:p>
      </dgm:t>
    </dgm:pt>
    <dgm:pt modelId="{CA46B160-ECDD-4F84-9E4F-4D289F37AAE8}" type="sibTrans" cxnId="{A9462657-624D-4925-8A27-F13C99215999}">
      <dgm:prSet/>
      <dgm:spPr/>
      <dgm:t>
        <a:bodyPr/>
        <a:lstStyle/>
        <a:p>
          <a:endParaRPr lang="zh-TW" altLang="en-US"/>
        </a:p>
      </dgm:t>
    </dgm:pt>
    <dgm:pt modelId="{D4387FC9-3F81-4CAE-8758-78B0659D32FD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</a:pP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十二界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法界一分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諸有境法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境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EF6117F0-7D26-4E0A-B6EE-7BC70781FE67}" type="parTrans" cxnId="{88DF409D-8735-41EC-A013-D6F8CF18771F}">
      <dgm:prSet/>
      <dgm:spPr/>
      <dgm:t>
        <a:bodyPr/>
        <a:lstStyle/>
        <a:p>
          <a:endParaRPr lang="zh-TW" altLang="en-US"/>
        </a:p>
      </dgm:t>
    </dgm:pt>
    <dgm:pt modelId="{D055621E-36BC-41D3-96F3-27057EDB402F}" type="sibTrans" cxnId="{88DF409D-8735-41EC-A013-D6F8CF18771F}">
      <dgm:prSet/>
      <dgm:spPr/>
      <dgm:t>
        <a:bodyPr/>
        <a:lstStyle/>
        <a:p>
          <a:endParaRPr lang="zh-TW" altLang="en-US"/>
        </a:p>
      </dgm:t>
    </dgm:pt>
    <dgm:pt modelId="{C05BF729-1103-44ED-A3F6-256A02A3EE02}" type="pres">
      <dgm:prSet presAssocID="{3E796434-78E0-43B4-BF08-D4440E7A8FD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E09B24FC-032E-420B-97F7-463F5A0F8C85}" type="pres">
      <dgm:prSet presAssocID="{901BE492-1337-49D6-A8DA-7E1F3CB986CA}" presName="linNode" presStyleCnt="0"/>
      <dgm:spPr/>
    </dgm:pt>
    <dgm:pt modelId="{6404042F-3956-4ECC-8B27-6AF09BFB0367}" type="pres">
      <dgm:prSet presAssocID="{901BE492-1337-49D6-A8DA-7E1F3CB986CA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EA02F7F-2151-4176-9A34-B20A54E4F771}" type="pres">
      <dgm:prSet presAssocID="{901BE492-1337-49D6-A8DA-7E1F3CB986CA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619801B-03FB-4B25-AAEB-A0279BE6A052}" type="pres">
      <dgm:prSet presAssocID="{F5A99D5D-C6BC-4918-97E8-03B48E8AD23D}" presName="spacing" presStyleCnt="0"/>
      <dgm:spPr/>
    </dgm:pt>
    <dgm:pt modelId="{73A25B6B-3BBB-4C96-BB62-3FC3679D5B55}" type="pres">
      <dgm:prSet presAssocID="{5229E785-F357-4870-85D2-541DD2D1672A}" presName="linNode" presStyleCnt="0"/>
      <dgm:spPr/>
    </dgm:pt>
    <dgm:pt modelId="{EDE6F8FD-88CA-41C4-8EC5-AE45BF850A10}" type="pres">
      <dgm:prSet presAssocID="{5229E785-F357-4870-85D2-541DD2D1672A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C3CE577-9994-4EBD-A307-0C0866B6617E}" type="pres">
      <dgm:prSet presAssocID="{5229E785-F357-4870-85D2-541DD2D1672A}" presName="childShp" presStyleLbl="bgAccFollowNode1" presStyleIdx="1" presStyleCnt="3" custScaleY="11766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A7E6D3E-D609-4D9B-B8A3-EBB7A5F12B65}" type="pres">
      <dgm:prSet presAssocID="{87D65618-F7DD-4760-951D-925ADB7BF76E}" presName="spacing" presStyleCnt="0"/>
      <dgm:spPr/>
    </dgm:pt>
    <dgm:pt modelId="{14FE5416-A95C-4A45-BB82-2F2517624185}" type="pres">
      <dgm:prSet presAssocID="{BEC80DA1-D33E-431D-8F9A-F19F504A1246}" presName="linNode" presStyleCnt="0"/>
      <dgm:spPr/>
    </dgm:pt>
    <dgm:pt modelId="{66B70518-10C5-47AD-AB98-42F43117C92A}" type="pres">
      <dgm:prSet presAssocID="{BEC80DA1-D33E-431D-8F9A-F19F504A1246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A5C70B4-6D15-49A4-897C-86BCEE67B1BD}" type="pres">
      <dgm:prSet presAssocID="{BEC80DA1-D33E-431D-8F9A-F19F504A1246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C2E6390-3856-4587-BB8B-0C7F33C9982A}" srcId="{3E796434-78E0-43B4-BF08-D4440E7A8FD5}" destId="{5229E785-F357-4870-85D2-541DD2D1672A}" srcOrd="1" destOrd="0" parTransId="{15EB2BA8-903E-4891-9A89-4F9DC4B9E948}" sibTransId="{87D65618-F7DD-4760-951D-925ADB7BF76E}"/>
    <dgm:cxn modelId="{28964104-BB7A-4B0A-A122-91B4077E0BEC}" srcId="{5229E785-F357-4870-85D2-541DD2D1672A}" destId="{422833B6-A245-4FC8-AFE4-8F2640256B76}" srcOrd="0" destOrd="0" parTransId="{7362AA76-C48A-44ED-B602-5B83C0DDDA9B}" sibTransId="{00EA3E88-E130-4890-AFBF-65ADD171B8AF}"/>
    <dgm:cxn modelId="{0C438F06-D7DC-45D3-B158-1D26169C5505}" type="presOf" srcId="{5229E785-F357-4870-85D2-541DD2D1672A}" destId="{EDE6F8FD-88CA-41C4-8EC5-AE45BF850A10}" srcOrd="0" destOrd="0" presId="urn:microsoft.com/office/officeart/2005/8/layout/vList6"/>
    <dgm:cxn modelId="{88DF409D-8735-41EC-A013-D6F8CF18771F}" srcId="{BEC80DA1-D33E-431D-8F9A-F19F504A1246}" destId="{D4387FC9-3F81-4CAE-8758-78B0659D32FD}" srcOrd="0" destOrd="0" parTransId="{EF6117F0-7D26-4E0A-B6EE-7BC70781FE67}" sibTransId="{D055621E-36BC-41D3-96F3-27057EDB402F}"/>
    <dgm:cxn modelId="{6343D13B-568F-4133-A132-01C90AB2DE37}" type="presOf" srcId="{BEC80DA1-D33E-431D-8F9A-F19F504A1246}" destId="{66B70518-10C5-47AD-AB98-42F43117C92A}" srcOrd="0" destOrd="0" presId="urn:microsoft.com/office/officeart/2005/8/layout/vList6"/>
    <dgm:cxn modelId="{0565645B-34BD-4F51-8EA6-6BFDA191C593}" srcId="{3E796434-78E0-43B4-BF08-D4440E7A8FD5}" destId="{901BE492-1337-49D6-A8DA-7E1F3CB986CA}" srcOrd="0" destOrd="0" parTransId="{7C0353CE-BED4-49A2-95DE-9E98AB6D9E68}" sibTransId="{F5A99D5D-C6BC-4918-97E8-03B48E8AD23D}"/>
    <dgm:cxn modelId="{5545D96C-D5CF-44FA-807C-EF55709B3B4C}" type="presOf" srcId="{3E796434-78E0-43B4-BF08-D4440E7A8FD5}" destId="{C05BF729-1103-44ED-A3F6-256A02A3EE02}" srcOrd="0" destOrd="0" presId="urn:microsoft.com/office/officeart/2005/8/layout/vList6"/>
    <dgm:cxn modelId="{24D59479-44DA-43EC-8D15-8FFE5287D648}" type="presOf" srcId="{D4387FC9-3F81-4CAE-8758-78B0659D32FD}" destId="{6A5C70B4-6D15-49A4-897C-86BCEE67B1BD}" srcOrd="0" destOrd="0" presId="urn:microsoft.com/office/officeart/2005/8/layout/vList6"/>
    <dgm:cxn modelId="{A9462657-624D-4925-8A27-F13C99215999}" srcId="{3E796434-78E0-43B4-BF08-D4440E7A8FD5}" destId="{BEC80DA1-D33E-431D-8F9A-F19F504A1246}" srcOrd="2" destOrd="0" parTransId="{346A108D-56D5-43F7-9E1D-A98AB906C859}" sibTransId="{CA46B160-ECDD-4F84-9E4F-4D289F37AAE8}"/>
    <dgm:cxn modelId="{BD19EDB0-44F3-416D-BC05-440D22E4289A}" type="presOf" srcId="{F38CAF0E-5002-4F00-95C4-2ABD56243542}" destId="{3EA02F7F-2151-4176-9A34-B20A54E4F771}" srcOrd="0" destOrd="0" presId="urn:microsoft.com/office/officeart/2005/8/layout/vList6"/>
    <dgm:cxn modelId="{021DA91C-7DC4-470A-A9A3-04131C81EB50}" type="presOf" srcId="{422833B6-A245-4FC8-AFE4-8F2640256B76}" destId="{6C3CE577-9994-4EBD-A307-0C0866B6617E}" srcOrd="0" destOrd="0" presId="urn:microsoft.com/office/officeart/2005/8/layout/vList6"/>
    <dgm:cxn modelId="{0180801F-1564-43D0-82EE-F737F654F497}" srcId="{901BE492-1337-49D6-A8DA-7E1F3CB986CA}" destId="{F38CAF0E-5002-4F00-95C4-2ABD56243542}" srcOrd="0" destOrd="0" parTransId="{06C50D2C-BC19-4186-AE34-800E6C8BEBBA}" sibTransId="{FD3AB613-DB25-4E4E-A757-C3E7040E5C2B}"/>
    <dgm:cxn modelId="{229E54DE-0ED5-4D7A-9BC5-3B7D92686224}" type="presOf" srcId="{901BE492-1337-49D6-A8DA-7E1F3CB986CA}" destId="{6404042F-3956-4ECC-8B27-6AF09BFB0367}" srcOrd="0" destOrd="0" presId="urn:microsoft.com/office/officeart/2005/8/layout/vList6"/>
    <dgm:cxn modelId="{011C0446-17B4-45FA-B836-0923594E6516}" type="presParOf" srcId="{C05BF729-1103-44ED-A3F6-256A02A3EE02}" destId="{E09B24FC-032E-420B-97F7-463F5A0F8C85}" srcOrd="0" destOrd="0" presId="urn:microsoft.com/office/officeart/2005/8/layout/vList6"/>
    <dgm:cxn modelId="{FCB5A38F-3F90-43EB-82B5-6F4DC8524AF1}" type="presParOf" srcId="{E09B24FC-032E-420B-97F7-463F5A0F8C85}" destId="{6404042F-3956-4ECC-8B27-6AF09BFB0367}" srcOrd="0" destOrd="0" presId="urn:microsoft.com/office/officeart/2005/8/layout/vList6"/>
    <dgm:cxn modelId="{F24DB7DD-60D6-48B8-915A-5B2D87F9DEDD}" type="presParOf" srcId="{E09B24FC-032E-420B-97F7-463F5A0F8C85}" destId="{3EA02F7F-2151-4176-9A34-B20A54E4F771}" srcOrd="1" destOrd="0" presId="urn:microsoft.com/office/officeart/2005/8/layout/vList6"/>
    <dgm:cxn modelId="{28AA6AF4-1652-4983-9DCC-DFEFFAF787BB}" type="presParOf" srcId="{C05BF729-1103-44ED-A3F6-256A02A3EE02}" destId="{0619801B-03FB-4B25-AAEB-A0279BE6A052}" srcOrd="1" destOrd="0" presId="urn:microsoft.com/office/officeart/2005/8/layout/vList6"/>
    <dgm:cxn modelId="{83E42E96-D68A-4D0F-91D6-AE1A27F09EE6}" type="presParOf" srcId="{C05BF729-1103-44ED-A3F6-256A02A3EE02}" destId="{73A25B6B-3BBB-4C96-BB62-3FC3679D5B55}" srcOrd="2" destOrd="0" presId="urn:microsoft.com/office/officeart/2005/8/layout/vList6"/>
    <dgm:cxn modelId="{F7E4FABC-F735-45DC-9086-5B378817D34C}" type="presParOf" srcId="{73A25B6B-3BBB-4C96-BB62-3FC3679D5B55}" destId="{EDE6F8FD-88CA-41C4-8EC5-AE45BF850A10}" srcOrd="0" destOrd="0" presId="urn:microsoft.com/office/officeart/2005/8/layout/vList6"/>
    <dgm:cxn modelId="{6E40076C-D4A3-470F-989E-A735D037AFF3}" type="presParOf" srcId="{73A25B6B-3BBB-4C96-BB62-3FC3679D5B55}" destId="{6C3CE577-9994-4EBD-A307-0C0866B6617E}" srcOrd="1" destOrd="0" presId="urn:microsoft.com/office/officeart/2005/8/layout/vList6"/>
    <dgm:cxn modelId="{5B212031-B591-4DA3-937D-246B9A4C49C0}" type="presParOf" srcId="{C05BF729-1103-44ED-A3F6-256A02A3EE02}" destId="{CA7E6D3E-D609-4D9B-B8A3-EBB7A5F12B65}" srcOrd="3" destOrd="0" presId="urn:microsoft.com/office/officeart/2005/8/layout/vList6"/>
    <dgm:cxn modelId="{BFDB5928-A855-400A-989B-97E7CB45579A}" type="presParOf" srcId="{C05BF729-1103-44ED-A3F6-256A02A3EE02}" destId="{14FE5416-A95C-4A45-BB82-2F2517624185}" srcOrd="4" destOrd="0" presId="urn:microsoft.com/office/officeart/2005/8/layout/vList6"/>
    <dgm:cxn modelId="{7EEE32E9-8230-4C82-9742-A248A42C5782}" type="presParOf" srcId="{14FE5416-A95C-4A45-BB82-2F2517624185}" destId="{66B70518-10C5-47AD-AB98-42F43117C92A}" srcOrd="0" destOrd="0" presId="urn:microsoft.com/office/officeart/2005/8/layout/vList6"/>
    <dgm:cxn modelId="{81EFA0E1-04B4-47B7-96F0-380C608FE301}" type="presParOf" srcId="{14FE5416-A95C-4A45-BB82-2F2517624185}" destId="{6A5C70B4-6D15-49A4-897C-86BCEE67B1B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無極微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佛何故說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Arial Black"/>
              <a:ea typeface="微軟正黑體" pitchFamily="34" charset="-120"/>
            </a:rPr>
            <a:t>為執麤色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實體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者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佛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極微令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其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除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諸色實有極微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3770" custScaleY="45278" custLinFactNeighborX="-18294" custLinFactNeighborY="-73633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47128" custScaleY="71374" custLinFactNeighborX="-12068" custLinFactNeighborY="-77779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32781" custScaleY="36177" custLinFactNeighborX="-46750" custLinFactNeighborY="-30612"/>
      <dgm:spPr/>
      <dgm:t>
        <a:bodyPr/>
        <a:lstStyle/>
        <a:p>
          <a:endParaRPr lang="zh-TW" altLang="en-US"/>
        </a:p>
      </dgm:t>
    </dgm:pt>
  </dgm:ptLst>
  <dgm:cxnLst>
    <dgm:cxn modelId="{0B79827C-4DC1-4CC7-B00F-9A450C39023C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E2F5F75D-8902-40DF-A748-0B150B945214}" type="presOf" srcId="{CD0CDEAD-597E-48DE-9EEB-8AC11B8B789F}" destId="{42C3FF70-220B-4C08-B34A-F90C001300F3}" srcOrd="0" destOrd="0" presId="urn:microsoft.com/office/officeart/2005/8/layout/hList9"/>
    <dgm:cxn modelId="{9A9F4E57-CB62-40A0-A78D-78A6E598782F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F5EAEA98-FFAE-4793-9652-6E279782198B}" type="presOf" srcId="{9DA34B3F-8B26-4833-B1C0-EC1FA5B6DA8E}" destId="{91E055A0-0CFD-4292-AD5F-A2F273C614E0}" srcOrd="0" destOrd="0" presId="urn:microsoft.com/office/officeart/2005/8/layout/hList9"/>
    <dgm:cxn modelId="{82D68E76-1ADD-40CD-9D48-281BB7E00240}" type="presOf" srcId="{ED16714F-0FEC-49BF-98B5-87CA74F077DC}" destId="{05712B67-59CD-4EEC-A5DE-6008EE90821A}" srcOrd="1" destOrd="0" presId="urn:microsoft.com/office/officeart/2005/8/layout/hList9"/>
    <dgm:cxn modelId="{38730FB9-523D-48BC-A29F-F5ABF9212F3A}" type="presOf" srcId="{7BEA6D00-680B-4B35-934F-9D13D6392098}" destId="{91F40AD2-C442-470D-B52C-FDFDC3AFE868}" srcOrd="0" destOrd="0" presId="urn:microsoft.com/office/officeart/2005/8/layout/hList9"/>
    <dgm:cxn modelId="{7DE30789-EBE5-4198-8C60-AE79147544DF}" type="presParOf" srcId="{91F40AD2-C442-470D-B52C-FDFDC3AFE868}" destId="{2CFD3B6A-E7AF-41CE-A7C6-8CCAC7F0BCF8}" srcOrd="0" destOrd="0" presId="urn:microsoft.com/office/officeart/2005/8/layout/hList9"/>
    <dgm:cxn modelId="{19F87A22-4C3F-4122-B921-D6EFAEE4435B}" type="presParOf" srcId="{91F40AD2-C442-470D-B52C-FDFDC3AFE868}" destId="{2418186D-8618-48D8-8550-DD2A3F70163E}" srcOrd="1" destOrd="0" presId="urn:microsoft.com/office/officeart/2005/8/layout/hList9"/>
    <dgm:cxn modelId="{23AA56C0-C316-4DDF-B0A8-30FD8C35349F}" type="presParOf" srcId="{2418186D-8618-48D8-8550-DD2A3F70163E}" destId="{B30207F4-392A-4746-B462-5DCA91271A62}" srcOrd="0" destOrd="0" presId="urn:microsoft.com/office/officeart/2005/8/layout/hList9"/>
    <dgm:cxn modelId="{A4F4E5C9-700E-4DBE-B789-7A10F3083605}" type="presParOf" srcId="{2418186D-8618-48D8-8550-DD2A3F70163E}" destId="{9D73CC21-FB2C-42CA-8145-5E0AD0D45361}" srcOrd="1" destOrd="0" presId="urn:microsoft.com/office/officeart/2005/8/layout/hList9"/>
    <dgm:cxn modelId="{E1373C74-A8C8-40E3-9667-0FAD20AB3A32}" type="presParOf" srcId="{9D73CC21-FB2C-42CA-8145-5E0AD0D45361}" destId="{618B317D-BD54-4860-8F38-DC158C62432E}" srcOrd="0" destOrd="0" presId="urn:microsoft.com/office/officeart/2005/8/layout/hList9"/>
    <dgm:cxn modelId="{82706CB0-07AA-4379-855D-D232B24C769E}" type="presParOf" srcId="{9D73CC21-FB2C-42CA-8145-5E0AD0D45361}" destId="{05712B67-59CD-4EEC-A5DE-6008EE90821A}" srcOrd="1" destOrd="0" presId="urn:microsoft.com/office/officeart/2005/8/layout/hList9"/>
    <dgm:cxn modelId="{F933B6AD-6D21-45C3-B028-C6B96FAE59F1}" type="presParOf" srcId="{2418186D-8618-48D8-8550-DD2A3F70163E}" destId="{A0F19D9D-7CB3-40AD-8882-BE147C8832D8}" srcOrd="2" destOrd="0" presId="urn:microsoft.com/office/officeart/2005/8/layout/hList9"/>
    <dgm:cxn modelId="{FA5FC8AF-BC2E-4638-8E2E-BE7266643B71}" type="presParOf" srcId="{A0F19D9D-7CB3-40AD-8882-BE147C8832D8}" destId="{91E055A0-0CFD-4292-AD5F-A2F273C614E0}" srcOrd="0" destOrd="0" presId="urn:microsoft.com/office/officeart/2005/8/layout/hList9"/>
    <dgm:cxn modelId="{F9925F1C-284B-4142-8497-4AAD868A5C53}" type="presParOf" srcId="{A0F19D9D-7CB3-40AD-8882-BE147C8832D8}" destId="{D410A727-0439-4C4A-BFE2-BD2A409E105D}" srcOrd="1" destOrd="0" presId="urn:microsoft.com/office/officeart/2005/8/layout/hList9"/>
    <dgm:cxn modelId="{ECD680C1-19D4-4C77-AD0F-158EB042DA82}" type="presParOf" srcId="{91F40AD2-C442-470D-B52C-FDFDC3AFE868}" destId="{F4674744-DF37-4306-99B3-DCCDA879AB9D}" srcOrd="2" destOrd="0" presId="urn:microsoft.com/office/officeart/2005/8/layout/hList9"/>
    <dgm:cxn modelId="{6880126E-94D5-43C0-9061-B37CDFF8E844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云何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由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佛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論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建立極微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」有「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五勝利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1</a:t>
          </a:r>
          <a:r>
            <a:rPr lang="zh-TW" altLang="en-US" sz="1600" dirty="0" smtClean="0">
              <a:latin typeface="Arial Black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由分析一合聚色安立方便     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於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所緣境便能清淨廣大修習    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初勝利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.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◎破常而證無常                              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2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又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能漸斷薩迦耶見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第二勝利  ◎知無常不計我等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26669" custScaleY="78963" custLinFactNeighborX="-499" custLinFactNeighborY="-27777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76047" custScaleY="242049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66686" custLinFactNeighborY="24656"/>
      <dgm:spPr/>
      <dgm:t>
        <a:bodyPr/>
        <a:lstStyle/>
        <a:p>
          <a:endParaRPr lang="zh-TW" altLang="en-US"/>
        </a:p>
      </dgm:t>
    </dgm:pt>
  </dgm:ptLst>
  <dgm:cxnLst>
    <dgm:cxn modelId="{CE6A84F2-5889-4572-B493-4EDC7CB403F3}" type="presOf" srcId="{7BEA6D00-680B-4B35-934F-9D13D6392098}" destId="{91F40AD2-C442-470D-B52C-FDFDC3AFE868}" srcOrd="0" destOrd="0" presId="urn:microsoft.com/office/officeart/2005/8/layout/hList9"/>
    <dgm:cxn modelId="{260E9779-E10B-4EEA-B8C7-1D94EFF39667}" type="presOf" srcId="{ED16714F-0FEC-49BF-98B5-87CA74F077DC}" destId="{618B317D-BD54-4860-8F38-DC158C62432E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051E7932-382D-4658-9BE6-4AAC17BB6709}" type="presOf" srcId="{9DA34B3F-8B26-4833-B1C0-EC1FA5B6DA8E}" destId="{91E055A0-0CFD-4292-AD5F-A2F273C614E0}" srcOrd="0" destOrd="0" presId="urn:microsoft.com/office/officeart/2005/8/layout/hList9"/>
    <dgm:cxn modelId="{68B0AE3F-0DAA-4C10-B4AC-82F334658FEE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595EF887-DC8F-4B4E-9820-CEA43E4B1A30}" type="presOf" srcId="{9DA34B3F-8B26-4833-B1C0-EC1FA5B6DA8E}" destId="{D410A727-0439-4C4A-BFE2-BD2A409E105D}" srcOrd="1" destOrd="0" presId="urn:microsoft.com/office/officeart/2005/8/layout/hList9"/>
    <dgm:cxn modelId="{EB96FC63-168D-4459-98C6-B0B9DCC7B96C}" type="presOf" srcId="{ED16714F-0FEC-49BF-98B5-87CA74F077DC}" destId="{05712B67-59CD-4EEC-A5DE-6008EE90821A}" srcOrd="1" destOrd="0" presId="urn:microsoft.com/office/officeart/2005/8/layout/hList9"/>
    <dgm:cxn modelId="{2854AD9D-AE8D-4CF1-AE5E-50F01577B6D5}" type="presParOf" srcId="{91F40AD2-C442-470D-B52C-FDFDC3AFE868}" destId="{2CFD3B6A-E7AF-41CE-A7C6-8CCAC7F0BCF8}" srcOrd="0" destOrd="0" presId="urn:microsoft.com/office/officeart/2005/8/layout/hList9"/>
    <dgm:cxn modelId="{1E990252-BCBF-41D1-8E7F-1C4D765F2AB1}" type="presParOf" srcId="{91F40AD2-C442-470D-B52C-FDFDC3AFE868}" destId="{2418186D-8618-48D8-8550-DD2A3F70163E}" srcOrd="1" destOrd="0" presId="urn:microsoft.com/office/officeart/2005/8/layout/hList9"/>
    <dgm:cxn modelId="{FF5D0C90-BCDD-4C9A-B1C9-0984DD03AD3B}" type="presParOf" srcId="{2418186D-8618-48D8-8550-DD2A3F70163E}" destId="{B30207F4-392A-4746-B462-5DCA91271A62}" srcOrd="0" destOrd="0" presId="urn:microsoft.com/office/officeart/2005/8/layout/hList9"/>
    <dgm:cxn modelId="{A4E063D3-A4D4-45BE-ABDE-D1683ECD2B02}" type="presParOf" srcId="{2418186D-8618-48D8-8550-DD2A3F70163E}" destId="{9D73CC21-FB2C-42CA-8145-5E0AD0D45361}" srcOrd="1" destOrd="0" presId="urn:microsoft.com/office/officeart/2005/8/layout/hList9"/>
    <dgm:cxn modelId="{764C98A1-8ED6-4FB0-9878-7CB2F31B53B8}" type="presParOf" srcId="{9D73CC21-FB2C-42CA-8145-5E0AD0D45361}" destId="{618B317D-BD54-4860-8F38-DC158C62432E}" srcOrd="0" destOrd="0" presId="urn:microsoft.com/office/officeart/2005/8/layout/hList9"/>
    <dgm:cxn modelId="{9E763389-3CC4-4339-9833-0002F74E10DB}" type="presParOf" srcId="{9D73CC21-FB2C-42CA-8145-5E0AD0D45361}" destId="{05712B67-59CD-4EEC-A5DE-6008EE90821A}" srcOrd="1" destOrd="0" presId="urn:microsoft.com/office/officeart/2005/8/layout/hList9"/>
    <dgm:cxn modelId="{3607E75C-0903-4721-B086-00B395033C3B}" type="presParOf" srcId="{2418186D-8618-48D8-8550-DD2A3F70163E}" destId="{A0F19D9D-7CB3-40AD-8882-BE147C8832D8}" srcOrd="2" destOrd="0" presId="urn:microsoft.com/office/officeart/2005/8/layout/hList9"/>
    <dgm:cxn modelId="{D00DA082-A881-40C0-81FD-4B9A2F094D9D}" type="presParOf" srcId="{A0F19D9D-7CB3-40AD-8882-BE147C8832D8}" destId="{91E055A0-0CFD-4292-AD5F-A2F273C614E0}" srcOrd="0" destOrd="0" presId="urn:microsoft.com/office/officeart/2005/8/layout/hList9"/>
    <dgm:cxn modelId="{60E02476-8D65-4721-8A60-70FC6A7F41B0}" type="presParOf" srcId="{A0F19D9D-7CB3-40AD-8882-BE147C8832D8}" destId="{D410A727-0439-4C4A-BFE2-BD2A409E105D}" srcOrd="1" destOrd="0" presId="urn:microsoft.com/office/officeart/2005/8/layout/hList9"/>
    <dgm:cxn modelId="{22A7D147-2916-473F-AF69-F87F08690333}" type="presParOf" srcId="{91F40AD2-C442-470D-B52C-FDFDC3AFE868}" destId="{F4674744-DF37-4306-99B3-DCCDA879AB9D}" srcOrd="2" destOrd="0" presId="urn:microsoft.com/office/officeart/2005/8/layout/hList9"/>
    <dgm:cxn modelId="{D9DADEC7-EA03-4787-BC18-E93F234900CC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云何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由五緣→佛說極微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論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建立極微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」有「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五勝利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3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如能漸斷薩迦耶見                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如是必能漸斷憍慢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第三勝利 ◎既無我→我俱憍慢必能斷滅   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 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4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又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能漸伏諸煩惱纏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第四勝利  ◎斷見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慢已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→於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彼境界伏惑不起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 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5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又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能速疾除遣諸相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第五勝利  ◎由伏故→不取相能除法執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20073" custScaleY="78963" custLinFactNeighborX="-499" custLinFactNeighborY="-27777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76047" custScaleY="242049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66686" custLinFactNeighborY="24656"/>
      <dgm:spPr/>
      <dgm:t>
        <a:bodyPr/>
        <a:lstStyle/>
        <a:p>
          <a:endParaRPr lang="zh-TW" altLang="en-US"/>
        </a:p>
      </dgm:t>
    </dgm:pt>
  </dgm:ptLst>
  <dgm:cxnLst>
    <dgm:cxn modelId="{B2DE0CD8-5D04-4006-BE4F-9BA2C812E752}" type="presOf" srcId="{ED16714F-0FEC-49BF-98B5-87CA74F077DC}" destId="{618B317D-BD54-4860-8F38-DC158C62432E}" srcOrd="0" destOrd="0" presId="urn:microsoft.com/office/officeart/2005/8/layout/hList9"/>
    <dgm:cxn modelId="{4EE5E6D7-2BE0-4754-B36E-4EC5B6557F44}" type="presOf" srcId="{9DA34B3F-8B26-4833-B1C0-EC1FA5B6DA8E}" destId="{91E055A0-0CFD-4292-AD5F-A2F273C614E0}" srcOrd="0" destOrd="0" presId="urn:microsoft.com/office/officeart/2005/8/layout/hList9"/>
    <dgm:cxn modelId="{E781700F-608B-4CF4-B037-47BAA7C33CA6}" type="presOf" srcId="{ED16714F-0FEC-49BF-98B5-87CA74F077DC}" destId="{05712B67-59CD-4EEC-A5DE-6008EE90821A}" srcOrd="1" destOrd="0" presId="urn:microsoft.com/office/officeart/2005/8/layout/hList9"/>
    <dgm:cxn modelId="{84690409-4C90-4D37-8070-C41D95FD45D5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8193C66-EA18-4B16-AC80-86AD8B44A2B8}" type="presOf" srcId="{7BEA6D00-680B-4B35-934F-9D13D6392098}" destId="{91F40AD2-C442-470D-B52C-FDFDC3AFE868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98953472-4437-44A5-AA24-6E167846E6C2}" type="presOf" srcId="{CD0CDEAD-597E-48DE-9EEB-8AC11B8B789F}" destId="{42C3FF70-220B-4C08-B34A-F90C001300F3}" srcOrd="0" destOrd="0" presId="urn:microsoft.com/office/officeart/2005/8/layout/hList9"/>
    <dgm:cxn modelId="{A4F76035-E32D-445A-81DA-61D2A3C01A52}" type="presParOf" srcId="{91F40AD2-C442-470D-B52C-FDFDC3AFE868}" destId="{2CFD3B6A-E7AF-41CE-A7C6-8CCAC7F0BCF8}" srcOrd="0" destOrd="0" presId="urn:microsoft.com/office/officeart/2005/8/layout/hList9"/>
    <dgm:cxn modelId="{63DBA3FD-3392-4247-9238-0BA7FAED14B2}" type="presParOf" srcId="{91F40AD2-C442-470D-B52C-FDFDC3AFE868}" destId="{2418186D-8618-48D8-8550-DD2A3F70163E}" srcOrd="1" destOrd="0" presId="urn:microsoft.com/office/officeart/2005/8/layout/hList9"/>
    <dgm:cxn modelId="{56735862-22CD-49FA-B7E3-D37C520EF5DE}" type="presParOf" srcId="{2418186D-8618-48D8-8550-DD2A3F70163E}" destId="{B30207F4-392A-4746-B462-5DCA91271A62}" srcOrd="0" destOrd="0" presId="urn:microsoft.com/office/officeart/2005/8/layout/hList9"/>
    <dgm:cxn modelId="{A6D64BCD-FD3C-434F-A952-66D7FAF12EFF}" type="presParOf" srcId="{2418186D-8618-48D8-8550-DD2A3F70163E}" destId="{9D73CC21-FB2C-42CA-8145-5E0AD0D45361}" srcOrd="1" destOrd="0" presId="urn:microsoft.com/office/officeart/2005/8/layout/hList9"/>
    <dgm:cxn modelId="{E910DCF4-644E-41B2-A6F8-DCD7307C853B}" type="presParOf" srcId="{9D73CC21-FB2C-42CA-8145-5E0AD0D45361}" destId="{618B317D-BD54-4860-8F38-DC158C62432E}" srcOrd="0" destOrd="0" presId="urn:microsoft.com/office/officeart/2005/8/layout/hList9"/>
    <dgm:cxn modelId="{324A2738-5B1F-4D8B-8B8F-3B359D5920CA}" type="presParOf" srcId="{9D73CC21-FB2C-42CA-8145-5E0AD0D45361}" destId="{05712B67-59CD-4EEC-A5DE-6008EE90821A}" srcOrd="1" destOrd="0" presId="urn:microsoft.com/office/officeart/2005/8/layout/hList9"/>
    <dgm:cxn modelId="{A2DCB154-A173-40A9-BE6E-39EEB879ED61}" type="presParOf" srcId="{2418186D-8618-48D8-8550-DD2A3F70163E}" destId="{A0F19D9D-7CB3-40AD-8882-BE147C8832D8}" srcOrd="2" destOrd="0" presId="urn:microsoft.com/office/officeart/2005/8/layout/hList9"/>
    <dgm:cxn modelId="{43CC6062-D2F7-4E7C-8968-FC2D75CEAB5C}" type="presParOf" srcId="{A0F19D9D-7CB3-40AD-8882-BE147C8832D8}" destId="{91E055A0-0CFD-4292-AD5F-A2F273C614E0}" srcOrd="0" destOrd="0" presId="urn:microsoft.com/office/officeart/2005/8/layout/hList9"/>
    <dgm:cxn modelId="{FE82BB0D-939F-4349-82BC-9C7200EFCF89}" type="presParOf" srcId="{A0F19D9D-7CB3-40AD-8882-BE147C8832D8}" destId="{D410A727-0439-4C4A-BFE2-BD2A409E105D}" srcOrd="1" destOrd="0" presId="urn:microsoft.com/office/officeart/2005/8/layout/hList9"/>
    <dgm:cxn modelId="{60B1FDA8-F200-4808-9E6E-5AE397E027DF}" type="presParOf" srcId="{91F40AD2-C442-470D-B52C-FDFDC3AFE868}" destId="{F4674744-DF37-4306-99B3-DCCDA879AB9D}" srcOrd="2" destOrd="0" presId="urn:microsoft.com/office/officeart/2005/8/layout/hList9"/>
    <dgm:cxn modelId="{3C0EF07E-A75B-4714-B706-F3C2645C4E1A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云何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由五緣→佛說極微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論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建立極微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」有「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五勝利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五勝利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三解脫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初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1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2</a:t>
          </a:r>
          <a:r>
            <a:rPr lang="zh-TW" altLang="en-US" sz="2400" dirty="0" smtClean="0">
              <a:latin typeface="Arial Black"/>
              <a:ea typeface="微軟正黑體" pitchFamily="34" charset="-120"/>
            </a:rPr>
            <a:t>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種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空解脫門</a:t>
          </a:r>
          <a:r>
            <a:rPr lang="en-US" altLang="zh-TW" sz="24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            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第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3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第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4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無願解脫</a:t>
          </a:r>
          <a:r>
            <a:rPr lang="en-US" altLang="zh-TW" sz="2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800" dirty="0" smtClean="0">
              <a:latin typeface="微軟正黑體" pitchFamily="34" charset="-120"/>
              <a:ea typeface="微軟正黑體" pitchFamily="34" charset="-120"/>
            </a:rPr>
            <a:t>                      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第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5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一種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無相門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20073" custScaleY="78963" custLinFactNeighborX="-812" custLinFactNeighborY="-2340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76047" custScaleY="242049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66686" custLinFactNeighborY="24656"/>
      <dgm:spPr/>
      <dgm:t>
        <a:bodyPr/>
        <a:lstStyle/>
        <a:p>
          <a:endParaRPr lang="zh-TW" altLang="en-US"/>
        </a:p>
      </dgm:t>
    </dgm:pt>
  </dgm:ptLst>
  <dgm:cxnLst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CC5F4E2C-0D75-4DD7-AC43-FDAD4ABC7575}" type="presOf" srcId="{9DA34B3F-8B26-4833-B1C0-EC1FA5B6DA8E}" destId="{91E055A0-0CFD-4292-AD5F-A2F273C614E0}" srcOrd="0" destOrd="0" presId="urn:microsoft.com/office/officeart/2005/8/layout/hList9"/>
    <dgm:cxn modelId="{A85856E1-1D16-400F-9F27-5B709C300331}" type="presOf" srcId="{7BEA6D00-680B-4B35-934F-9D13D6392098}" destId="{91F40AD2-C442-470D-B52C-FDFDC3AFE868}" srcOrd="0" destOrd="0" presId="urn:microsoft.com/office/officeart/2005/8/layout/hList9"/>
    <dgm:cxn modelId="{164AF0B5-83CB-4706-A92B-6E275D708573}" type="presOf" srcId="{9DA34B3F-8B26-4833-B1C0-EC1FA5B6DA8E}" destId="{D410A727-0439-4C4A-BFE2-BD2A409E105D}" srcOrd="1" destOrd="0" presId="urn:microsoft.com/office/officeart/2005/8/layout/hList9"/>
    <dgm:cxn modelId="{6D0C17F0-536C-4BB2-86B4-A34107DCE7FA}" type="presOf" srcId="{ED16714F-0FEC-49BF-98B5-87CA74F077DC}" destId="{618B317D-BD54-4860-8F38-DC158C62432E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396A0746-7F03-42DA-BA3C-30A085FEC1DE}" type="presOf" srcId="{ED16714F-0FEC-49BF-98B5-87CA74F077DC}" destId="{05712B67-59CD-4EEC-A5DE-6008EE90821A}" srcOrd="1" destOrd="0" presId="urn:microsoft.com/office/officeart/2005/8/layout/hList9"/>
    <dgm:cxn modelId="{9D91A8FA-81EA-4151-8D7B-FCADFC5CFC2C}" type="presOf" srcId="{CD0CDEAD-597E-48DE-9EEB-8AC11B8B789F}" destId="{42C3FF70-220B-4C08-B34A-F90C001300F3}" srcOrd="0" destOrd="0" presId="urn:microsoft.com/office/officeart/2005/8/layout/hList9"/>
    <dgm:cxn modelId="{D23E8014-CE43-49D0-960B-43A67E3DDCFD}" type="presParOf" srcId="{91F40AD2-C442-470D-B52C-FDFDC3AFE868}" destId="{2CFD3B6A-E7AF-41CE-A7C6-8CCAC7F0BCF8}" srcOrd="0" destOrd="0" presId="urn:microsoft.com/office/officeart/2005/8/layout/hList9"/>
    <dgm:cxn modelId="{3B7F50BA-82C1-4CCE-8D2A-7B3FE701123F}" type="presParOf" srcId="{91F40AD2-C442-470D-B52C-FDFDC3AFE868}" destId="{2418186D-8618-48D8-8550-DD2A3F70163E}" srcOrd="1" destOrd="0" presId="urn:microsoft.com/office/officeart/2005/8/layout/hList9"/>
    <dgm:cxn modelId="{0A5FF30E-AC79-4862-AF97-ACEABD196B4E}" type="presParOf" srcId="{2418186D-8618-48D8-8550-DD2A3F70163E}" destId="{B30207F4-392A-4746-B462-5DCA91271A62}" srcOrd="0" destOrd="0" presId="urn:microsoft.com/office/officeart/2005/8/layout/hList9"/>
    <dgm:cxn modelId="{B69C07DD-78C0-4F0C-B43B-AB7626E8064E}" type="presParOf" srcId="{2418186D-8618-48D8-8550-DD2A3F70163E}" destId="{9D73CC21-FB2C-42CA-8145-5E0AD0D45361}" srcOrd="1" destOrd="0" presId="urn:microsoft.com/office/officeart/2005/8/layout/hList9"/>
    <dgm:cxn modelId="{CF2D3F77-BEB0-4776-93CF-DE708E3557D8}" type="presParOf" srcId="{9D73CC21-FB2C-42CA-8145-5E0AD0D45361}" destId="{618B317D-BD54-4860-8F38-DC158C62432E}" srcOrd="0" destOrd="0" presId="urn:microsoft.com/office/officeart/2005/8/layout/hList9"/>
    <dgm:cxn modelId="{8841D74F-B3F7-45B3-BFCD-5C6C5FE6E871}" type="presParOf" srcId="{9D73CC21-FB2C-42CA-8145-5E0AD0D45361}" destId="{05712B67-59CD-4EEC-A5DE-6008EE90821A}" srcOrd="1" destOrd="0" presId="urn:microsoft.com/office/officeart/2005/8/layout/hList9"/>
    <dgm:cxn modelId="{21884319-6C68-4733-92CA-FD04E5CC7835}" type="presParOf" srcId="{2418186D-8618-48D8-8550-DD2A3F70163E}" destId="{A0F19D9D-7CB3-40AD-8882-BE147C8832D8}" srcOrd="2" destOrd="0" presId="urn:microsoft.com/office/officeart/2005/8/layout/hList9"/>
    <dgm:cxn modelId="{6BFA05CE-4402-4445-BFF1-3675BEDBE3EA}" type="presParOf" srcId="{A0F19D9D-7CB3-40AD-8882-BE147C8832D8}" destId="{91E055A0-0CFD-4292-AD5F-A2F273C614E0}" srcOrd="0" destOrd="0" presId="urn:microsoft.com/office/officeart/2005/8/layout/hList9"/>
    <dgm:cxn modelId="{0DEE9134-0291-4429-9DC4-47BD56D775DD}" type="presParOf" srcId="{A0F19D9D-7CB3-40AD-8882-BE147C8832D8}" destId="{D410A727-0439-4C4A-BFE2-BD2A409E105D}" srcOrd="1" destOrd="0" presId="urn:microsoft.com/office/officeart/2005/8/layout/hList9"/>
    <dgm:cxn modelId="{5C3DF9DC-CAF6-43FB-B6EE-9D90047696ED}" type="presParOf" srcId="{91F40AD2-C442-470D-B52C-FDFDC3AFE868}" destId="{F4674744-DF37-4306-99B3-DCCDA879AB9D}" srcOrd="2" destOrd="0" presId="urn:microsoft.com/office/officeart/2005/8/layout/hList9"/>
    <dgm:cxn modelId="{C98766DA-48EC-467D-897E-059B11418128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如何除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析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Arial Black"/>
              <a:ea typeface="微軟正黑體" pitchFamily="34" charset="-120"/>
            </a:rPr>
            <a:t>諸瑜伽師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假想慧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麤色相漸次除析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不可析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說「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87464" custScaleY="45508" custLinFactNeighborX="-13118" custLinFactNeighborY="-73518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6269" custScaleY="58446" custLinFactNeighborX="-25030" custLinFactNeighborY="-76429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32781" custScaleY="36177" custLinFactNeighborX="41072" custLinFactNeighborY="-30989"/>
      <dgm:spPr/>
      <dgm:t>
        <a:bodyPr/>
        <a:lstStyle/>
        <a:p>
          <a:endParaRPr lang="zh-TW" altLang="en-US"/>
        </a:p>
      </dgm:t>
    </dgm:pt>
  </dgm:ptLst>
  <dgm:cxnLst>
    <dgm:cxn modelId="{B8742333-5B2B-4886-B934-C9463FAAD1B7}" type="presOf" srcId="{ED16714F-0FEC-49BF-98B5-87CA74F077DC}" destId="{618B317D-BD54-4860-8F38-DC158C62432E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AB71F0A2-5E33-481F-AEE3-A80471FEEA5E}" type="presOf" srcId="{CD0CDEAD-597E-48DE-9EEB-8AC11B8B789F}" destId="{42C3FF70-220B-4C08-B34A-F90C001300F3}" srcOrd="0" destOrd="0" presId="urn:microsoft.com/office/officeart/2005/8/layout/hList9"/>
    <dgm:cxn modelId="{C5EB4566-8052-4ECF-85E2-F015D5CC07E3}" type="presOf" srcId="{9DA34B3F-8B26-4833-B1C0-EC1FA5B6DA8E}" destId="{91E055A0-0CFD-4292-AD5F-A2F273C614E0}" srcOrd="0" destOrd="0" presId="urn:microsoft.com/office/officeart/2005/8/layout/hList9"/>
    <dgm:cxn modelId="{90AFDEC0-0CD1-45D9-B93A-8338CEE61F8D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75EE5265-24CB-4E42-9FCE-413B278F6F20}" type="presOf" srcId="{7BEA6D00-680B-4B35-934F-9D13D6392098}" destId="{91F40AD2-C442-470D-B52C-FDFDC3AFE868}" srcOrd="0" destOrd="0" presId="urn:microsoft.com/office/officeart/2005/8/layout/hList9"/>
    <dgm:cxn modelId="{5B0429E9-418D-40EF-90CC-4D37F151E787}" type="presOf" srcId="{9DA34B3F-8B26-4833-B1C0-EC1FA5B6DA8E}" destId="{D410A727-0439-4C4A-BFE2-BD2A409E105D}" srcOrd="1" destOrd="0" presId="urn:microsoft.com/office/officeart/2005/8/layout/hList9"/>
    <dgm:cxn modelId="{D5D8C2C5-CEC3-4227-B264-2C5C46E8C853}" type="presParOf" srcId="{91F40AD2-C442-470D-B52C-FDFDC3AFE868}" destId="{2CFD3B6A-E7AF-41CE-A7C6-8CCAC7F0BCF8}" srcOrd="0" destOrd="0" presId="urn:microsoft.com/office/officeart/2005/8/layout/hList9"/>
    <dgm:cxn modelId="{ABED6F9E-7631-4D66-9BE9-B1327AA4A744}" type="presParOf" srcId="{91F40AD2-C442-470D-B52C-FDFDC3AFE868}" destId="{2418186D-8618-48D8-8550-DD2A3F70163E}" srcOrd="1" destOrd="0" presId="urn:microsoft.com/office/officeart/2005/8/layout/hList9"/>
    <dgm:cxn modelId="{291E655E-BAC3-42A4-919E-AC731185A3F9}" type="presParOf" srcId="{2418186D-8618-48D8-8550-DD2A3F70163E}" destId="{B30207F4-392A-4746-B462-5DCA91271A62}" srcOrd="0" destOrd="0" presId="urn:microsoft.com/office/officeart/2005/8/layout/hList9"/>
    <dgm:cxn modelId="{40464849-053B-485D-999A-A052D0E913DD}" type="presParOf" srcId="{2418186D-8618-48D8-8550-DD2A3F70163E}" destId="{9D73CC21-FB2C-42CA-8145-5E0AD0D45361}" srcOrd="1" destOrd="0" presId="urn:microsoft.com/office/officeart/2005/8/layout/hList9"/>
    <dgm:cxn modelId="{6A1E0157-E6A7-4727-BF18-581D482B73C5}" type="presParOf" srcId="{9D73CC21-FB2C-42CA-8145-5E0AD0D45361}" destId="{618B317D-BD54-4860-8F38-DC158C62432E}" srcOrd="0" destOrd="0" presId="urn:microsoft.com/office/officeart/2005/8/layout/hList9"/>
    <dgm:cxn modelId="{14A580C2-8F3D-4E7A-AB65-17C7AE6E2754}" type="presParOf" srcId="{9D73CC21-FB2C-42CA-8145-5E0AD0D45361}" destId="{05712B67-59CD-4EEC-A5DE-6008EE90821A}" srcOrd="1" destOrd="0" presId="urn:microsoft.com/office/officeart/2005/8/layout/hList9"/>
    <dgm:cxn modelId="{C5E82359-CFAE-440E-8020-18E577D3C91A}" type="presParOf" srcId="{2418186D-8618-48D8-8550-DD2A3F70163E}" destId="{A0F19D9D-7CB3-40AD-8882-BE147C8832D8}" srcOrd="2" destOrd="0" presId="urn:microsoft.com/office/officeart/2005/8/layout/hList9"/>
    <dgm:cxn modelId="{E895A686-3708-4CD2-BB3B-520A40C793CF}" type="presParOf" srcId="{A0F19D9D-7CB3-40AD-8882-BE147C8832D8}" destId="{91E055A0-0CFD-4292-AD5F-A2F273C614E0}" srcOrd="0" destOrd="0" presId="urn:microsoft.com/office/officeart/2005/8/layout/hList9"/>
    <dgm:cxn modelId="{F0B5EF1F-4B7C-442E-B472-2A75BE9DCAFE}" type="presParOf" srcId="{A0F19D9D-7CB3-40AD-8882-BE147C8832D8}" destId="{D410A727-0439-4C4A-BFE2-BD2A409E105D}" srcOrd="1" destOrd="0" presId="urn:microsoft.com/office/officeart/2005/8/layout/hList9"/>
    <dgm:cxn modelId="{982F2704-20A0-4D9D-A314-4DCA16488F2B}" type="presParOf" srcId="{91F40AD2-C442-470D-B52C-FDFDC3AFE868}" destId="{F4674744-DF37-4306-99B3-DCCDA879AB9D}" srcOrd="2" destOrd="0" presId="urn:microsoft.com/office/officeart/2005/8/layout/hList9"/>
    <dgm:cxn modelId="{4274697A-D188-4F31-B092-2049C245735A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云何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瑜伽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言「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瑜伽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」者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相應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五義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1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與境相應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不違一切法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自性</a:t>
          </a:r>
          <a:r>
            <a:rPr lang="zh-TW" altLang="en-US" sz="1600" dirty="0" smtClean="0">
              <a:latin typeface="Arial Black"/>
              <a:ea typeface="微軟正黑體" pitchFamily="34" charset="-120"/>
            </a:rPr>
            <a:t>故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.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2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與行相應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定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慧</a:t>
          </a:r>
          <a:r>
            <a:rPr lang="zh-TW" altLang="en-US" sz="1600" dirty="0" smtClean="0">
              <a:latin typeface="Arial Black"/>
              <a:ea typeface="微軟正黑體" pitchFamily="34" charset="-120"/>
            </a:rPr>
            <a:t>等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行相應</a:t>
          </a:r>
          <a:r>
            <a:rPr lang="zh-TW" altLang="en-US" sz="1600" dirty="0" smtClean="0">
              <a:latin typeface="Arial Black"/>
              <a:ea typeface="微軟正黑體" pitchFamily="34" charset="-120"/>
            </a:rPr>
            <a:t>也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.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 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3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與理相應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安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不安立二諦理</a:t>
          </a:r>
          <a:r>
            <a:rPr lang="zh-TW" altLang="en-US" sz="1600" dirty="0" smtClean="0">
              <a:latin typeface="Arial Black"/>
              <a:ea typeface="微軟正黑體" pitchFamily="34" charset="-120"/>
            </a:rPr>
            <a:t>也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.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 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4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與果相應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能得無上菩提果</a:t>
          </a:r>
          <a:r>
            <a:rPr lang="zh-TW" altLang="en-US" sz="1600" dirty="0" smtClean="0">
              <a:latin typeface="Arial Black"/>
              <a:ea typeface="微軟正黑體" pitchFamily="34" charset="-120"/>
            </a:rPr>
            <a:t>也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.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 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5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得果既圓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利生救物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赴機應感   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藥病相應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.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                      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(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此言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瑜伽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法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相應稱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取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與理相應</a:t>
          </a:r>
          <a:r>
            <a:rPr lang="zh-TW" altLang="en-US" sz="1600" dirty="0" smtClean="0">
              <a:latin typeface="Arial Black"/>
              <a:ea typeface="微軟正黑體" pitchFamily="34" charset="-120"/>
            </a:rPr>
            <a:t>」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                       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多說唯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禪定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相應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)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07026" custScaleY="62304" custLinFactNeighborX="-499" custLinFactNeighborY="-27777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76047" custScaleY="242049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16372" custLinFactNeighborY="16350"/>
      <dgm:spPr/>
      <dgm:t>
        <a:bodyPr/>
        <a:lstStyle/>
        <a:p>
          <a:endParaRPr lang="zh-TW" altLang="en-US"/>
        </a:p>
      </dgm:t>
    </dgm:pt>
  </dgm:ptLst>
  <dgm:cxnLst>
    <dgm:cxn modelId="{34601752-0427-4BB5-A30E-F96A3225BE92}" type="presOf" srcId="{9DA34B3F-8B26-4833-B1C0-EC1FA5B6DA8E}" destId="{D410A727-0439-4C4A-BFE2-BD2A409E105D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870642C-22A5-4CAA-8655-E44FFAEB42D4}" type="presOf" srcId="{7BEA6D00-680B-4B35-934F-9D13D6392098}" destId="{91F40AD2-C442-470D-B52C-FDFDC3AFE868}" srcOrd="0" destOrd="0" presId="urn:microsoft.com/office/officeart/2005/8/layout/hList9"/>
    <dgm:cxn modelId="{9512E70D-5C5C-492E-B8DB-6777DA21A1C5}" type="presOf" srcId="{ED16714F-0FEC-49BF-98B5-87CA74F077DC}" destId="{05712B67-59CD-4EEC-A5DE-6008EE90821A}" srcOrd="1" destOrd="0" presId="urn:microsoft.com/office/officeart/2005/8/layout/hList9"/>
    <dgm:cxn modelId="{8EBFA905-C888-410B-B251-3E25C21CE4A5}" type="presOf" srcId="{CD0CDEAD-597E-48DE-9EEB-8AC11B8B789F}" destId="{42C3FF70-220B-4C08-B34A-F90C001300F3}" srcOrd="0" destOrd="0" presId="urn:microsoft.com/office/officeart/2005/8/layout/hList9"/>
    <dgm:cxn modelId="{9994C6C6-49B5-49CE-A627-B39BD0B4D7F4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86C47D64-A643-450A-9128-1A3B3D1D4D14}" type="presOf" srcId="{ED16714F-0FEC-49BF-98B5-87CA74F077DC}" destId="{618B317D-BD54-4860-8F38-DC158C62432E}" srcOrd="0" destOrd="0" presId="urn:microsoft.com/office/officeart/2005/8/layout/hList9"/>
    <dgm:cxn modelId="{40786B9F-12E4-4232-80D1-9DFF01C78B91}" type="presParOf" srcId="{91F40AD2-C442-470D-B52C-FDFDC3AFE868}" destId="{2CFD3B6A-E7AF-41CE-A7C6-8CCAC7F0BCF8}" srcOrd="0" destOrd="0" presId="urn:microsoft.com/office/officeart/2005/8/layout/hList9"/>
    <dgm:cxn modelId="{B1E6A4E9-32A3-4939-B345-FC1864443B11}" type="presParOf" srcId="{91F40AD2-C442-470D-B52C-FDFDC3AFE868}" destId="{2418186D-8618-48D8-8550-DD2A3F70163E}" srcOrd="1" destOrd="0" presId="urn:microsoft.com/office/officeart/2005/8/layout/hList9"/>
    <dgm:cxn modelId="{160D62A0-5B7C-4442-81C8-5D509BEDBFED}" type="presParOf" srcId="{2418186D-8618-48D8-8550-DD2A3F70163E}" destId="{B30207F4-392A-4746-B462-5DCA91271A62}" srcOrd="0" destOrd="0" presId="urn:microsoft.com/office/officeart/2005/8/layout/hList9"/>
    <dgm:cxn modelId="{5F65497E-F1EC-4A01-A6EB-DC512D337ED7}" type="presParOf" srcId="{2418186D-8618-48D8-8550-DD2A3F70163E}" destId="{9D73CC21-FB2C-42CA-8145-5E0AD0D45361}" srcOrd="1" destOrd="0" presId="urn:microsoft.com/office/officeart/2005/8/layout/hList9"/>
    <dgm:cxn modelId="{36ED766E-9254-493B-9064-EB223A49FCA2}" type="presParOf" srcId="{9D73CC21-FB2C-42CA-8145-5E0AD0D45361}" destId="{618B317D-BD54-4860-8F38-DC158C62432E}" srcOrd="0" destOrd="0" presId="urn:microsoft.com/office/officeart/2005/8/layout/hList9"/>
    <dgm:cxn modelId="{1CEBC73C-DB32-43A7-AF53-7F64A4C13D6E}" type="presParOf" srcId="{9D73CC21-FB2C-42CA-8145-5E0AD0D45361}" destId="{05712B67-59CD-4EEC-A5DE-6008EE90821A}" srcOrd="1" destOrd="0" presId="urn:microsoft.com/office/officeart/2005/8/layout/hList9"/>
    <dgm:cxn modelId="{D7FECB43-D1DE-465F-92B9-548BFA268D5D}" type="presParOf" srcId="{2418186D-8618-48D8-8550-DD2A3F70163E}" destId="{A0F19D9D-7CB3-40AD-8882-BE147C8832D8}" srcOrd="2" destOrd="0" presId="urn:microsoft.com/office/officeart/2005/8/layout/hList9"/>
    <dgm:cxn modelId="{98333BE7-8BD1-4EBE-B024-37F14501DF04}" type="presParOf" srcId="{A0F19D9D-7CB3-40AD-8882-BE147C8832D8}" destId="{91E055A0-0CFD-4292-AD5F-A2F273C614E0}" srcOrd="0" destOrd="0" presId="urn:microsoft.com/office/officeart/2005/8/layout/hList9"/>
    <dgm:cxn modelId="{E35DB0CA-17FC-4830-ABF4-41E05FC9AEDC}" type="presParOf" srcId="{A0F19D9D-7CB3-40AD-8882-BE147C8832D8}" destId="{D410A727-0439-4C4A-BFE2-BD2A409E105D}" srcOrd="1" destOrd="0" presId="urn:microsoft.com/office/officeart/2005/8/layout/hList9"/>
    <dgm:cxn modelId="{94F4EDF9-DB5E-4B73-9683-A18B193933B2}" type="presParOf" srcId="{91F40AD2-C442-470D-B52C-FDFDC3AFE868}" destId="{F4674744-DF37-4306-99B3-DCCDA879AB9D}" srcOrd="2" destOrd="0" presId="urn:microsoft.com/office/officeart/2005/8/layout/hList9"/>
    <dgm:cxn modelId="{465426E1-F8E9-4398-AC61-7F183CDDDAD4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云何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瑜伽師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言「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瑜伽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師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」者即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依士釋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                                                       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師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瑜伽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名「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瑜伽師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有財釋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  若言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瑜伽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觀行者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即是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師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稱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07026" custScaleY="62304" custLinFactNeighborX="-4643" custLinFactNeighborY="-23470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45075" custScaleY="177937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49695" custLinFactNeighborY="30255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2F52E731-2007-4AD4-8110-73A4FE1BA8E9}" type="presOf" srcId="{CD0CDEAD-597E-48DE-9EEB-8AC11B8B789F}" destId="{42C3FF70-220B-4C08-B34A-F90C001300F3}" srcOrd="0" destOrd="0" presId="urn:microsoft.com/office/officeart/2005/8/layout/hList9"/>
    <dgm:cxn modelId="{F88AA943-9316-47FB-9320-C27AB77E9FF7}" type="presOf" srcId="{9DA34B3F-8B26-4833-B1C0-EC1FA5B6DA8E}" destId="{D410A727-0439-4C4A-BFE2-BD2A409E105D}" srcOrd="1" destOrd="0" presId="urn:microsoft.com/office/officeart/2005/8/layout/hList9"/>
    <dgm:cxn modelId="{4D888033-6EC4-4544-AEB4-B02DD86A287E}" type="presOf" srcId="{7BEA6D00-680B-4B35-934F-9D13D6392098}" destId="{91F40AD2-C442-470D-B52C-FDFDC3AFE868}" srcOrd="0" destOrd="0" presId="urn:microsoft.com/office/officeart/2005/8/layout/hList9"/>
    <dgm:cxn modelId="{88B1AF1A-B225-41E4-A1BF-53B01A5ED2C3}" type="presOf" srcId="{9DA34B3F-8B26-4833-B1C0-EC1FA5B6DA8E}" destId="{91E055A0-0CFD-4292-AD5F-A2F273C614E0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18DDCB86-11EA-4807-A5D8-2CE2607D5331}" type="presOf" srcId="{ED16714F-0FEC-49BF-98B5-87CA74F077DC}" destId="{618B317D-BD54-4860-8F38-DC158C62432E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DCC41E29-D882-4301-B240-B216F1CA2A10}" type="presOf" srcId="{ED16714F-0FEC-49BF-98B5-87CA74F077DC}" destId="{05712B67-59CD-4EEC-A5DE-6008EE90821A}" srcOrd="1" destOrd="0" presId="urn:microsoft.com/office/officeart/2005/8/layout/hList9"/>
    <dgm:cxn modelId="{7A206AC5-BE95-4CDD-9407-C5C7ED80FCE5}" type="presParOf" srcId="{91F40AD2-C442-470D-B52C-FDFDC3AFE868}" destId="{2CFD3B6A-E7AF-41CE-A7C6-8CCAC7F0BCF8}" srcOrd="0" destOrd="0" presId="urn:microsoft.com/office/officeart/2005/8/layout/hList9"/>
    <dgm:cxn modelId="{117FD4BB-A158-4DDD-93F9-45748D1E9DED}" type="presParOf" srcId="{91F40AD2-C442-470D-B52C-FDFDC3AFE868}" destId="{2418186D-8618-48D8-8550-DD2A3F70163E}" srcOrd="1" destOrd="0" presId="urn:microsoft.com/office/officeart/2005/8/layout/hList9"/>
    <dgm:cxn modelId="{2AA1D0A6-47A2-4E17-90AE-AE142EBB9A4A}" type="presParOf" srcId="{2418186D-8618-48D8-8550-DD2A3F70163E}" destId="{B30207F4-392A-4746-B462-5DCA91271A62}" srcOrd="0" destOrd="0" presId="urn:microsoft.com/office/officeart/2005/8/layout/hList9"/>
    <dgm:cxn modelId="{8C8C2256-A8B3-4DBB-9104-DD4831DE2E79}" type="presParOf" srcId="{2418186D-8618-48D8-8550-DD2A3F70163E}" destId="{9D73CC21-FB2C-42CA-8145-5E0AD0D45361}" srcOrd="1" destOrd="0" presId="urn:microsoft.com/office/officeart/2005/8/layout/hList9"/>
    <dgm:cxn modelId="{BC1F1669-A6E9-407F-A204-F7BB247B1A0A}" type="presParOf" srcId="{9D73CC21-FB2C-42CA-8145-5E0AD0D45361}" destId="{618B317D-BD54-4860-8F38-DC158C62432E}" srcOrd="0" destOrd="0" presId="urn:microsoft.com/office/officeart/2005/8/layout/hList9"/>
    <dgm:cxn modelId="{BCF53778-019E-417E-A09A-3C924FEF80E6}" type="presParOf" srcId="{9D73CC21-FB2C-42CA-8145-5E0AD0D45361}" destId="{05712B67-59CD-4EEC-A5DE-6008EE90821A}" srcOrd="1" destOrd="0" presId="urn:microsoft.com/office/officeart/2005/8/layout/hList9"/>
    <dgm:cxn modelId="{95A370AD-E659-4038-8C01-DFBB5F077E33}" type="presParOf" srcId="{2418186D-8618-48D8-8550-DD2A3F70163E}" destId="{A0F19D9D-7CB3-40AD-8882-BE147C8832D8}" srcOrd="2" destOrd="0" presId="urn:microsoft.com/office/officeart/2005/8/layout/hList9"/>
    <dgm:cxn modelId="{5F774510-F434-4122-9A79-1632AEA059A1}" type="presParOf" srcId="{A0F19D9D-7CB3-40AD-8882-BE147C8832D8}" destId="{91E055A0-0CFD-4292-AD5F-A2F273C614E0}" srcOrd="0" destOrd="0" presId="urn:microsoft.com/office/officeart/2005/8/layout/hList9"/>
    <dgm:cxn modelId="{C8D951C4-F0D5-4D49-BE09-B1770EB6E966}" type="presParOf" srcId="{A0F19D9D-7CB3-40AD-8882-BE147C8832D8}" destId="{D410A727-0439-4C4A-BFE2-BD2A409E105D}" srcOrd="1" destOrd="0" presId="urn:microsoft.com/office/officeart/2005/8/layout/hList9"/>
    <dgm:cxn modelId="{DCC76206-108A-439A-97CC-A66E45115F63}" type="presParOf" srcId="{91F40AD2-C442-470D-B52C-FDFDC3AFE868}" destId="{F4674744-DF37-4306-99B3-DCCDA879AB9D}" srcOrd="2" destOrd="0" presId="urn:microsoft.com/office/officeart/2005/8/layout/hList9"/>
    <dgm:cxn modelId="{C185FCF5-069A-443A-A5E8-A53656F2A534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如何除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析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Arial Black"/>
              <a:ea typeface="微軟正黑體" pitchFamily="34" charset="-120"/>
            </a:rPr>
            <a:t>諸瑜伽師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假想慧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麤色相漸次除析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不可析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說「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87464" custScaleY="45508" custLinFactNeighborX="-13118" custLinFactNeighborY="-73518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6269" custScaleY="58446" custLinFactNeighborX="-25030" custLinFactNeighborY="-76429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32781" custScaleY="36177" custLinFactNeighborX="41072" custLinFactNeighborY="-30989"/>
      <dgm:spPr/>
      <dgm:t>
        <a:bodyPr/>
        <a:lstStyle/>
        <a:p>
          <a:endParaRPr lang="zh-TW" altLang="en-US"/>
        </a:p>
      </dgm:t>
    </dgm:pt>
  </dgm:ptLst>
  <dgm:cxnLst>
    <dgm:cxn modelId="{B396C2E8-3AE8-44EB-843E-34E729728B72}" type="presOf" srcId="{7BEA6D00-680B-4B35-934F-9D13D6392098}" destId="{91F40AD2-C442-470D-B52C-FDFDC3AFE868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FC0C4A9A-120A-4CF6-81E8-04E67862793D}" type="presOf" srcId="{ED16714F-0FEC-49BF-98B5-87CA74F077DC}" destId="{618B317D-BD54-4860-8F38-DC158C62432E}" srcOrd="0" destOrd="0" presId="urn:microsoft.com/office/officeart/2005/8/layout/hList9"/>
    <dgm:cxn modelId="{17FE77CA-F338-4994-986D-9D2C41414F09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E54B7629-4850-4D55-8F78-43D5B3478051}" type="presOf" srcId="{9DA34B3F-8B26-4833-B1C0-EC1FA5B6DA8E}" destId="{91E055A0-0CFD-4292-AD5F-A2F273C614E0}" srcOrd="0" destOrd="0" presId="urn:microsoft.com/office/officeart/2005/8/layout/hList9"/>
    <dgm:cxn modelId="{CC5B87F2-7BF5-437C-85A7-BF2FB0626EAD}" type="presOf" srcId="{ED16714F-0FEC-49BF-98B5-87CA74F077DC}" destId="{05712B67-59CD-4EEC-A5DE-6008EE90821A}" srcOrd="1" destOrd="0" presId="urn:microsoft.com/office/officeart/2005/8/layout/hList9"/>
    <dgm:cxn modelId="{33E86A76-DB55-4498-A968-D87D38E77B2E}" type="presOf" srcId="{9DA34B3F-8B26-4833-B1C0-EC1FA5B6DA8E}" destId="{D410A727-0439-4C4A-BFE2-BD2A409E105D}" srcOrd="1" destOrd="0" presId="urn:microsoft.com/office/officeart/2005/8/layout/hList9"/>
    <dgm:cxn modelId="{4B781578-7CF8-42FD-B291-931B9F57AFD8}" type="presParOf" srcId="{91F40AD2-C442-470D-B52C-FDFDC3AFE868}" destId="{2CFD3B6A-E7AF-41CE-A7C6-8CCAC7F0BCF8}" srcOrd="0" destOrd="0" presId="urn:microsoft.com/office/officeart/2005/8/layout/hList9"/>
    <dgm:cxn modelId="{0921F4F4-8111-422F-8337-B32C92DC6102}" type="presParOf" srcId="{91F40AD2-C442-470D-B52C-FDFDC3AFE868}" destId="{2418186D-8618-48D8-8550-DD2A3F70163E}" srcOrd="1" destOrd="0" presId="urn:microsoft.com/office/officeart/2005/8/layout/hList9"/>
    <dgm:cxn modelId="{8A2BF1DD-7119-4F79-ACEA-CFDDF1032069}" type="presParOf" srcId="{2418186D-8618-48D8-8550-DD2A3F70163E}" destId="{B30207F4-392A-4746-B462-5DCA91271A62}" srcOrd="0" destOrd="0" presId="urn:microsoft.com/office/officeart/2005/8/layout/hList9"/>
    <dgm:cxn modelId="{8A796E44-2A5C-46D6-9463-48534F8D8384}" type="presParOf" srcId="{2418186D-8618-48D8-8550-DD2A3F70163E}" destId="{9D73CC21-FB2C-42CA-8145-5E0AD0D45361}" srcOrd="1" destOrd="0" presId="urn:microsoft.com/office/officeart/2005/8/layout/hList9"/>
    <dgm:cxn modelId="{5CC3C8E3-8A61-4579-B31D-383C5A26B51A}" type="presParOf" srcId="{9D73CC21-FB2C-42CA-8145-5E0AD0D45361}" destId="{618B317D-BD54-4860-8F38-DC158C62432E}" srcOrd="0" destOrd="0" presId="urn:microsoft.com/office/officeart/2005/8/layout/hList9"/>
    <dgm:cxn modelId="{00A3B77E-66D8-4D44-9E36-FE6B314AF521}" type="presParOf" srcId="{9D73CC21-FB2C-42CA-8145-5E0AD0D45361}" destId="{05712B67-59CD-4EEC-A5DE-6008EE90821A}" srcOrd="1" destOrd="0" presId="urn:microsoft.com/office/officeart/2005/8/layout/hList9"/>
    <dgm:cxn modelId="{C56B5358-F121-458A-AE69-F5650306DBFD}" type="presParOf" srcId="{2418186D-8618-48D8-8550-DD2A3F70163E}" destId="{A0F19D9D-7CB3-40AD-8882-BE147C8832D8}" srcOrd="2" destOrd="0" presId="urn:microsoft.com/office/officeart/2005/8/layout/hList9"/>
    <dgm:cxn modelId="{43982697-7F6F-4998-B355-AAF0739F9305}" type="presParOf" srcId="{A0F19D9D-7CB3-40AD-8882-BE147C8832D8}" destId="{91E055A0-0CFD-4292-AD5F-A2F273C614E0}" srcOrd="0" destOrd="0" presId="urn:microsoft.com/office/officeart/2005/8/layout/hList9"/>
    <dgm:cxn modelId="{3A863173-92B1-4B32-9B20-858CC134810B}" type="presParOf" srcId="{A0F19D9D-7CB3-40AD-8882-BE147C8832D8}" destId="{D410A727-0439-4C4A-BFE2-BD2A409E105D}" srcOrd="1" destOrd="0" presId="urn:microsoft.com/office/officeart/2005/8/layout/hList9"/>
    <dgm:cxn modelId="{B186A782-5225-4254-B8CD-AE4C6145EA91}" type="presParOf" srcId="{91F40AD2-C442-470D-B52C-FDFDC3AFE868}" destId="{F4674744-DF37-4306-99B3-DCCDA879AB9D}" srcOrd="2" destOrd="0" presId="urn:microsoft.com/office/officeart/2005/8/layout/hList9"/>
    <dgm:cxn modelId="{4C3D72BC-C0DB-4B9E-BE27-E1D82ECD62D2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如何除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析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Arial Black"/>
              <a:ea typeface="微軟正黑體" pitchFamily="34" charset="-120"/>
            </a:rPr>
            <a:t>諸瑜伽師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假想慧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→於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麤色相漸次除析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不可析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說「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87464" custScaleY="45508" custLinFactNeighborX="-13118" custLinFactNeighborY="-73518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36269" custScaleY="58446" custLinFactNeighborX="-22170" custLinFactNeighborY="-76429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32781" custScaleY="36177" custLinFactNeighborX="41072" custLinFactNeighborY="-30989"/>
      <dgm:spPr/>
      <dgm:t>
        <a:bodyPr/>
        <a:lstStyle/>
        <a:p>
          <a:endParaRPr lang="zh-TW" altLang="en-US"/>
        </a:p>
      </dgm:t>
    </dgm:pt>
  </dgm:ptLst>
  <dgm:cxnLst>
    <dgm:cxn modelId="{4715FBF0-1420-4910-AD82-5505143DFE38}" type="presOf" srcId="{9DA34B3F-8B26-4833-B1C0-EC1FA5B6DA8E}" destId="{D410A727-0439-4C4A-BFE2-BD2A409E105D}" srcOrd="1" destOrd="0" presId="urn:microsoft.com/office/officeart/2005/8/layout/hList9"/>
    <dgm:cxn modelId="{A00220DC-E692-4B88-B70F-0D9C6355145A}" type="presOf" srcId="{ED16714F-0FEC-49BF-98B5-87CA74F077DC}" destId="{05712B67-59CD-4EEC-A5DE-6008EE90821A}" srcOrd="1" destOrd="0" presId="urn:microsoft.com/office/officeart/2005/8/layout/hList9"/>
    <dgm:cxn modelId="{A4D4644A-4700-435E-B788-7BA1EADBA701}" type="presOf" srcId="{ED16714F-0FEC-49BF-98B5-87CA74F077DC}" destId="{618B317D-BD54-4860-8F38-DC158C62432E}" srcOrd="0" destOrd="0" presId="urn:microsoft.com/office/officeart/2005/8/layout/hList9"/>
    <dgm:cxn modelId="{A5A56B89-3B07-4EE7-A750-9B3F5AB85D52}" type="presOf" srcId="{7BEA6D00-680B-4B35-934F-9D13D6392098}" destId="{91F40AD2-C442-470D-B52C-FDFDC3AFE868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86B1D9E1-A312-42B4-A540-7DF99B3C8F83}" type="presOf" srcId="{CD0CDEAD-597E-48DE-9EEB-8AC11B8B789F}" destId="{42C3FF70-220B-4C08-B34A-F90C001300F3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4C8177E0-FCB9-4011-A280-4E7FEAB63FE1}" type="presOf" srcId="{9DA34B3F-8B26-4833-B1C0-EC1FA5B6DA8E}" destId="{91E055A0-0CFD-4292-AD5F-A2F273C614E0}" srcOrd="0" destOrd="0" presId="urn:microsoft.com/office/officeart/2005/8/layout/hList9"/>
    <dgm:cxn modelId="{E5B61A03-679F-41AA-8433-86B99D5F862E}" type="presParOf" srcId="{91F40AD2-C442-470D-B52C-FDFDC3AFE868}" destId="{2CFD3B6A-E7AF-41CE-A7C6-8CCAC7F0BCF8}" srcOrd="0" destOrd="0" presId="urn:microsoft.com/office/officeart/2005/8/layout/hList9"/>
    <dgm:cxn modelId="{0B71CA32-8908-4502-AD9F-20CB259F69A2}" type="presParOf" srcId="{91F40AD2-C442-470D-B52C-FDFDC3AFE868}" destId="{2418186D-8618-48D8-8550-DD2A3F70163E}" srcOrd="1" destOrd="0" presId="urn:microsoft.com/office/officeart/2005/8/layout/hList9"/>
    <dgm:cxn modelId="{F7E95733-54A4-46AB-B2D7-43AEBE1B7FE0}" type="presParOf" srcId="{2418186D-8618-48D8-8550-DD2A3F70163E}" destId="{B30207F4-392A-4746-B462-5DCA91271A62}" srcOrd="0" destOrd="0" presId="urn:microsoft.com/office/officeart/2005/8/layout/hList9"/>
    <dgm:cxn modelId="{E26223C6-D87C-40F2-989B-75FE6F74C23C}" type="presParOf" srcId="{2418186D-8618-48D8-8550-DD2A3F70163E}" destId="{9D73CC21-FB2C-42CA-8145-5E0AD0D45361}" srcOrd="1" destOrd="0" presId="urn:microsoft.com/office/officeart/2005/8/layout/hList9"/>
    <dgm:cxn modelId="{1AD0300D-947E-4EBB-8E10-E5029E7E5C5F}" type="presParOf" srcId="{9D73CC21-FB2C-42CA-8145-5E0AD0D45361}" destId="{618B317D-BD54-4860-8F38-DC158C62432E}" srcOrd="0" destOrd="0" presId="urn:microsoft.com/office/officeart/2005/8/layout/hList9"/>
    <dgm:cxn modelId="{9C2F2D22-C64C-4421-84B8-98378F943359}" type="presParOf" srcId="{9D73CC21-FB2C-42CA-8145-5E0AD0D45361}" destId="{05712B67-59CD-4EEC-A5DE-6008EE90821A}" srcOrd="1" destOrd="0" presId="urn:microsoft.com/office/officeart/2005/8/layout/hList9"/>
    <dgm:cxn modelId="{4A651AAC-F666-44C2-AB3B-DB5AD7184981}" type="presParOf" srcId="{2418186D-8618-48D8-8550-DD2A3F70163E}" destId="{A0F19D9D-7CB3-40AD-8882-BE147C8832D8}" srcOrd="2" destOrd="0" presId="urn:microsoft.com/office/officeart/2005/8/layout/hList9"/>
    <dgm:cxn modelId="{57F55CCD-0261-4C4A-8C2A-C8200AEC4804}" type="presParOf" srcId="{A0F19D9D-7CB3-40AD-8882-BE147C8832D8}" destId="{91E055A0-0CFD-4292-AD5F-A2F273C614E0}" srcOrd="0" destOrd="0" presId="urn:microsoft.com/office/officeart/2005/8/layout/hList9"/>
    <dgm:cxn modelId="{D0EBB72C-0AF4-4D64-8F11-27443D716D09}" type="presParOf" srcId="{A0F19D9D-7CB3-40AD-8882-BE147C8832D8}" destId="{D410A727-0439-4C4A-BFE2-BD2A409E105D}" srcOrd="1" destOrd="0" presId="urn:microsoft.com/office/officeart/2005/8/layout/hList9"/>
    <dgm:cxn modelId="{B567C0B8-F42C-40E6-92E1-6AD6D3E9138D}" type="presParOf" srcId="{91F40AD2-C442-470D-B52C-FDFDC3AFE868}" destId="{F4674744-DF37-4306-99B3-DCCDA879AB9D}" srcOrd="2" destOrd="0" presId="urn:microsoft.com/office/officeart/2005/8/layout/hList9"/>
    <dgm:cxn modelId="{DFC52F65-E444-43C7-A669-3919A9ACB68F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雖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極微猶有方分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不可析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              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更析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便似空現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色邊際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A99E79D8-B19A-4FB1-B94A-97E39D18CF55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600" dirty="0" smtClean="0">
              <a:latin typeface="Bradley Hand ITC"/>
              <a:ea typeface="微軟正黑體" pitchFamily="34" charset="-120"/>
            </a:rPr>
            <a:t>以此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極微體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分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體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方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→故言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極微</a:t>
          </a:r>
          <a:r>
            <a:rPr lang="zh-TW" altLang="en-US" sz="2400" dirty="0" smtClean="0">
              <a:latin typeface="Bradley Hand ITC"/>
              <a:ea typeface="微軟正黑體" pitchFamily="34" charset="-120"/>
            </a:rPr>
            <a:t>猶有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方分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87234E20-5422-41EB-80AB-48D3CCD43999}" type="par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9D8BC2CF-A881-404A-890A-AFEFF23A7F5D}" type="sibTrans" cxnId="{FBB2776E-116B-4333-8926-379358A9063E}">
      <dgm:prSet/>
      <dgm:spPr/>
      <dgm:t>
        <a:bodyPr/>
        <a:lstStyle/>
        <a:p>
          <a:endParaRPr lang="zh-TW" altLang="en-US"/>
        </a:p>
      </dgm:t>
    </dgm:pt>
    <dgm:pt modelId="{43831C97-AE27-46BE-8723-C5B9DF7D33C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1800" dirty="0" smtClean="0">
              <a:latin typeface="Agency FB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更析</a:t>
          </a:r>
          <a:r>
            <a:rPr lang="zh-TW" altLang="en-US" sz="2400" dirty="0" smtClean="0">
              <a:latin typeface="Agency FB"/>
              <a:ea typeface="微軟正黑體" pitchFamily="34" charset="-120"/>
            </a:rPr>
            <a:t>之</a:t>
          </a:r>
          <a:r>
            <a:rPr lang="zh-TW" altLang="en-US" sz="2000" dirty="0" smtClean="0">
              <a:latin typeface="Agency FB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便心相變似虛空現                   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不作色相現</a:t>
          </a:r>
          <a:r>
            <a:rPr lang="zh-TW" altLang="en-US" sz="2000" dirty="0" smtClean="0">
              <a:latin typeface="Agency FB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所析</a:t>
          </a:r>
          <a:r>
            <a:rPr lang="zh-TW" altLang="en-US" sz="1600" dirty="0" smtClean="0">
              <a:latin typeface="Agency FB"/>
              <a:ea typeface="微軟正黑體" pitchFamily="34" charset="-120"/>
            </a:rPr>
            <a:t>之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物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非極微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CCDE90AA-70D2-4C49-AF13-3D3D02652242}" type="parTrans" cxnId="{C80991CA-6CD8-4742-A137-F6914D50C321}">
      <dgm:prSet/>
      <dgm:spPr/>
      <dgm:t>
        <a:bodyPr/>
        <a:lstStyle/>
        <a:p>
          <a:endParaRPr lang="zh-TW" altLang="en-US"/>
        </a:p>
      </dgm:t>
    </dgm:pt>
    <dgm:pt modelId="{9868C487-EDEC-4930-A7C0-A250004D24D7}" type="sibTrans" cxnId="{C80991CA-6CD8-4742-A137-F6914D50C321}">
      <dgm:prSet/>
      <dgm:spPr/>
      <dgm:t>
        <a:bodyPr/>
        <a:lstStyle/>
        <a:p>
          <a:endParaRPr lang="zh-TW" altLang="en-US"/>
        </a:p>
      </dgm:t>
    </dgm:pt>
    <dgm:pt modelId="{120CA760-CB89-4C41-817C-E8C05F5CF9E7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5438E08E-1E60-4BB1-885E-D9B19BF756FC}" type="par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964939F0-A6D7-4F73-A9B1-DF47F8B3A257}" type="sib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152D0B50-FA8C-4030-8504-4520FBFEB71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Agency FB"/>
              <a:ea typeface="微軟正黑體" pitchFamily="34" charset="-120"/>
            </a:rPr>
            <a:t>以</a:t>
          </a:r>
          <a:r>
            <a:rPr lang="zh-TW" altLang="en-US" sz="1600" dirty="0" smtClean="0">
              <a:latin typeface="Agency FB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微相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空相鄰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→故諸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經論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皆說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極微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色邊際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◎邊際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者是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窮盡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義→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過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更析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便為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非色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5EC793DA-A5DD-48B0-B52E-552BE4C6FE39}" type="parTrans" cxnId="{3567975B-3C0B-4D2A-A4C8-00C082BA5B3F}">
      <dgm:prSet/>
      <dgm:spPr/>
      <dgm:t>
        <a:bodyPr/>
        <a:lstStyle/>
        <a:p>
          <a:endParaRPr lang="zh-TW" altLang="en-US"/>
        </a:p>
      </dgm:t>
    </dgm:pt>
    <dgm:pt modelId="{75B364BD-E60C-444D-AB99-4FC6A23F471C}" type="sibTrans" cxnId="{3567975B-3C0B-4D2A-A4C8-00C082BA5B3F}">
      <dgm:prSet/>
      <dgm:spPr/>
      <dgm:t>
        <a:bodyPr/>
        <a:lstStyle/>
        <a:p>
          <a:endParaRPr lang="zh-TW" altLang="en-US"/>
        </a:p>
      </dgm:t>
    </dgm:pt>
    <dgm:pt modelId="{FE3E114B-1D8B-40E3-840B-B3EFB1030BF2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Agency FB"/>
              <a:ea typeface="微軟正黑體" pitchFamily="34" charset="-120"/>
            </a:rPr>
            <a:t>極微細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故→故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不可析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非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如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心</a:t>
          </a:r>
          <a:r>
            <a:rPr lang="zh-TW" altLang="en-US" sz="2000" dirty="0" smtClean="0">
              <a:latin typeface="Agency FB"/>
              <a:ea typeface="微軟正黑體" pitchFamily="34" charset="-120"/>
            </a:rPr>
            <a:t>等→故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有方分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方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分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非更有分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83595C7-828A-4857-AAB3-79EDC84180AC}" type="parTrans" cxnId="{92EC8769-9E1E-4C1C-9094-BC3F6EFEF573}">
      <dgm:prSet/>
      <dgm:spPr/>
      <dgm:t>
        <a:bodyPr/>
        <a:lstStyle/>
        <a:p>
          <a:endParaRPr lang="zh-TW" altLang="en-US"/>
        </a:p>
      </dgm:t>
    </dgm:pt>
    <dgm:pt modelId="{58F7DB65-C52E-4BBB-8431-48CE503424A5}" type="sibTrans" cxnId="{92EC8769-9E1E-4C1C-9094-BC3F6EFEF573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06382" custScaleY="1296730" custLinFactNeighborX="-36189" custLinFactNeighborY="-47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8239" custScaleY="593278" custLinFactY="-45862" custLinFactNeighborX="162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2A233FD-D1C0-428F-991E-6A28E21FB1D4}" type="presOf" srcId="{120CA760-CB89-4C41-817C-E8C05F5CF9E7}" destId="{1A89D528-1F4C-44E7-8104-EFB190A8759F}" srcOrd="0" destOrd="0" presId="urn:microsoft.com/office/officeart/2005/8/layout/list1"/>
    <dgm:cxn modelId="{1706B668-19DD-4D70-B98F-14D8210130A9}" type="presOf" srcId="{0ACA7907-6499-4230-83C5-11D70D5CE1ED}" destId="{CA278EC9-30F9-4CB5-B65D-D7C4B8BD608A}" srcOrd="1" destOrd="0" presId="urn:microsoft.com/office/officeart/2005/8/layout/list1"/>
    <dgm:cxn modelId="{2E4C96CA-8894-454E-9AA0-284BB900CD0E}" srcId="{0ACA7907-6499-4230-83C5-11D70D5CE1ED}" destId="{120CA760-CB89-4C41-817C-E8C05F5CF9E7}" srcOrd="0" destOrd="0" parTransId="{5438E08E-1E60-4BB1-885E-D9B19BF756FC}" sibTransId="{964939F0-A6D7-4F73-A9B1-DF47F8B3A257}"/>
    <dgm:cxn modelId="{51632C16-4A9E-4BC7-8AAD-45633ED02F25}" type="presOf" srcId="{C3573D8B-735E-4249-AD1C-8C9DF19861BF}" destId="{0744AB65-54CC-49BA-AE61-72F5B96FE0B2}" srcOrd="0" destOrd="0" presId="urn:microsoft.com/office/officeart/2005/8/layout/list1"/>
    <dgm:cxn modelId="{69F316D4-7F4D-4434-9DBC-3D2BC401FE3F}" type="presOf" srcId="{152D0B50-FA8C-4030-8504-4520FBFEB711}" destId="{1A89D528-1F4C-44E7-8104-EFB190A8759F}" srcOrd="0" destOrd="4" presId="urn:microsoft.com/office/officeart/2005/8/layout/list1"/>
    <dgm:cxn modelId="{3567975B-3C0B-4D2A-A4C8-00C082BA5B3F}" srcId="{0ACA7907-6499-4230-83C5-11D70D5CE1ED}" destId="{152D0B50-FA8C-4030-8504-4520FBFEB711}" srcOrd="4" destOrd="0" parTransId="{5EC793DA-A5DD-48B0-B52E-552BE4C6FE39}" sibTransId="{75B364BD-E60C-444D-AB99-4FC6A23F471C}"/>
    <dgm:cxn modelId="{1E8DCE6C-7350-4C6B-9B8E-156F9C057F76}" type="presOf" srcId="{43831C97-AE27-46BE-8723-C5B9DF7D33C1}" destId="{1A89D528-1F4C-44E7-8104-EFB190A8759F}" srcOrd="0" destOrd="2" presId="urn:microsoft.com/office/officeart/2005/8/layout/list1"/>
    <dgm:cxn modelId="{16F78403-BE88-49E8-B0D3-7B1E11C691BB}" type="presOf" srcId="{0ACA7907-6499-4230-83C5-11D70D5CE1ED}" destId="{4FEBB349-F392-4B6B-B67E-090E0B2A018D}" srcOrd="0" destOrd="0" presId="urn:microsoft.com/office/officeart/2005/8/layout/list1"/>
    <dgm:cxn modelId="{92EC8769-9E1E-4C1C-9094-BC3F6EFEF573}" srcId="{0ACA7907-6499-4230-83C5-11D70D5CE1ED}" destId="{FE3E114B-1D8B-40E3-840B-B3EFB1030BF2}" srcOrd="3" destOrd="0" parTransId="{D83595C7-828A-4857-AAB3-79EDC84180AC}" sibTransId="{58F7DB65-C52E-4BBB-8431-48CE503424A5}"/>
    <dgm:cxn modelId="{6BCF7307-FCE8-4760-B252-B42056E4A223}" type="presOf" srcId="{FE3E114B-1D8B-40E3-840B-B3EFB1030BF2}" destId="{1A89D528-1F4C-44E7-8104-EFB190A8759F}" srcOrd="0" destOrd="3" presId="urn:microsoft.com/office/officeart/2005/8/layout/list1"/>
    <dgm:cxn modelId="{C80991CA-6CD8-4742-A137-F6914D50C321}" srcId="{0ACA7907-6499-4230-83C5-11D70D5CE1ED}" destId="{43831C97-AE27-46BE-8723-C5B9DF7D33C1}" srcOrd="2" destOrd="0" parTransId="{CCDE90AA-70D2-4C49-AF13-3D3D02652242}" sibTransId="{9868C487-EDEC-4930-A7C0-A250004D24D7}"/>
    <dgm:cxn modelId="{AE6FE630-1EE2-432F-A054-C7C83C9938D8}" type="presOf" srcId="{A99E79D8-B19A-4FB1-B94A-97E39D18CF55}" destId="{1A89D528-1F4C-44E7-8104-EFB190A8759F}" srcOrd="0" destOrd="1" presId="urn:microsoft.com/office/officeart/2005/8/layout/list1"/>
    <dgm:cxn modelId="{FBB2776E-116B-4333-8926-379358A9063E}" srcId="{0ACA7907-6499-4230-83C5-11D70D5CE1ED}" destId="{A99E79D8-B19A-4FB1-B94A-97E39D18CF55}" srcOrd="1" destOrd="0" parTransId="{87234E20-5422-41EB-80AB-48D3CCD43999}" sibTransId="{9D8BC2CF-A881-404A-890A-AFEFF23A7F5D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BB6E17CE-AEB3-4A7E-8D36-94C11F39835A}" type="presParOf" srcId="{0744AB65-54CC-49BA-AE61-72F5B96FE0B2}" destId="{8C12AD10-B72A-4B6A-873B-03AD9D3DCB64}" srcOrd="0" destOrd="0" presId="urn:microsoft.com/office/officeart/2005/8/layout/list1"/>
    <dgm:cxn modelId="{CF78F828-9D41-4FB7-B272-11EC345476D5}" type="presParOf" srcId="{8C12AD10-B72A-4B6A-873B-03AD9D3DCB64}" destId="{4FEBB349-F392-4B6B-B67E-090E0B2A018D}" srcOrd="0" destOrd="0" presId="urn:microsoft.com/office/officeart/2005/8/layout/list1"/>
    <dgm:cxn modelId="{9705B301-B44B-4137-85CD-5BE29AFF548B}" type="presParOf" srcId="{8C12AD10-B72A-4B6A-873B-03AD9D3DCB64}" destId="{CA278EC9-30F9-4CB5-B65D-D7C4B8BD608A}" srcOrd="1" destOrd="0" presId="urn:microsoft.com/office/officeart/2005/8/layout/list1"/>
    <dgm:cxn modelId="{445C8502-B39E-40CE-B5AC-365DB3EF80B1}" type="presParOf" srcId="{0744AB65-54CC-49BA-AE61-72F5B96FE0B2}" destId="{6E5A65EC-FCBA-4B42-A8D8-3C450660CD72}" srcOrd="1" destOrd="0" presId="urn:microsoft.com/office/officeart/2005/8/layout/list1"/>
    <dgm:cxn modelId="{B454EB9D-7EC7-4B13-A518-7400A3D1A7FB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E796434-78E0-43B4-BF08-D4440E7A8FD5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901BE492-1337-49D6-A8DA-7E1F3CB986CA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7C0353CE-BED4-49A2-95DE-9E98AB6D9E68}" type="parTrans" cxnId="{0565645B-34BD-4F51-8EA6-6BFDA191C593}">
      <dgm:prSet/>
      <dgm:spPr/>
      <dgm:t>
        <a:bodyPr/>
        <a:lstStyle/>
        <a:p>
          <a:endParaRPr lang="zh-TW" altLang="en-US"/>
        </a:p>
      </dgm:t>
    </dgm:pt>
    <dgm:pt modelId="{F5A99D5D-C6BC-4918-97E8-03B48E8AD23D}" type="sibTrans" cxnId="{0565645B-34BD-4F51-8EA6-6BFDA191C593}">
      <dgm:prSet/>
      <dgm:spPr/>
      <dgm:t>
        <a:bodyPr/>
        <a:lstStyle/>
        <a:p>
          <a:endParaRPr lang="zh-TW" altLang="en-US"/>
        </a:p>
      </dgm:t>
    </dgm:pt>
    <dgm:pt modelId="{F38CAF0E-5002-4F00-95C4-2ABD56243542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</a:pPr>
          <a:r>
            <a:rPr lang="zh-TW" altLang="en-US" sz="2000" dirty="0" smtClean="0"/>
            <a:t>謂</a:t>
          </a:r>
          <a:r>
            <a:rPr lang="zh-TW" altLang="en-US" sz="3500" dirty="0" smtClean="0">
              <a:latin typeface="微軟正黑體" pitchFamily="34" charset="-120"/>
              <a:ea typeface="微軟正黑體" pitchFamily="34" charset="-120"/>
            </a:rPr>
            <a:t>七心界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500" dirty="0" smtClean="0">
              <a:latin typeface="微軟正黑體" pitchFamily="34" charset="-120"/>
              <a:ea typeface="微軟正黑體" pitchFamily="34" charset="-120"/>
            </a:rPr>
            <a:t>法界少分所緣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者謂</a:t>
          </a:r>
          <a:r>
            <a:rPr lang="zh-TW" altLang="en-US" sz="3500" dirty="0" smtClean="0">
              <a:latin typeface="微軟正黑體" pitchFamily="34" charset="-120"/>
              <a:ea typeface="微軟正黑體" pitchFamily="34" charset="-120"/>
            </a:rPr>
            <a:t>此心法能有所緣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5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r>
            <a:rPr lang="en-US" altLang="zh-TW" sz="35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500" dirty="0" smtClean="0">
              <a:latin typeface="微軟正黑體" pitchFamily="34" charset="-120"/>
              <a:ea typeface="微軟正黑體" pitchFamily="34" charset="-120"/>
            </a:rPr>
            <a:t>以境拘心令不餘轉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5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endParaRPr lang="zh-TW" altLang="en-US" sz="3500" dirty="0">
            <a:latin typeface="微軟正黑體" pitchFamily="34" charset="-120"/>
            <a:ea typeface="微軟正黑體" pitchFamily="34" charset="-120"/>
          </a:endParaRPr>
        </a:p>
      </dgm:t>
    </dgm:pt>
    <dgm:pt modelId="{06C50D2C-BC19-4186-AE34-800E6C8BEBBA}" type="parTrans" cxnId="{0180801F-1564-43D0-82EE-F737F654F497}">
      <dgm:prSet/>
      <dgm:spPr/>
      <dgm:t>
        <a:bodyPr/>
        <a:lstStyle/>
        <a:p>
          <a:endParaRPr lang="zh-TW" altLang="en-US"/>
        </a:p>
      </dgm:t>
    </dgm:pt>
    <dgm:pt modelId="{FD3AB613-DB25-4E4E-A757-C3E7040E5C2B}" type="sibTrans" cxnId="{0180801F-1564-43D0-82EE-F737F654F497}">
      <dgm:prSet/>
      <dgm:spPr/>
      <dgm:t>
        <a:bodyPr/>
        <a:lstStyle/>
        <a:p>
          <a:endParaRPr lang="zh-TW" altLang="en-US"/>
        </a:p>
      </dgm:t>
    </dgm:pt>
    <dgm:pt modelId="{5229E785-F357-4870-85D2-541DD2D1672A}">
      <dgm:prSet phldrT="[文字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障礙有對</a:t>
          </a:r>
          <a:endParaRPr lang="zh-TW" altLang="en-US" sz="4000" dirty="0">
            <a:latin typeface="微軟正黑體" pitchFamily="34" charset="-120"/>
            <a:ea typeface="微軟正黑體" pitchFamily="34" charset="-120"/>
          </a:endParaRPr>
        </a:p>
      </dgm:t>
    </dgm:pt>
    <dgm:pt modelId="{15EB2BA8-903E-4891-9A89-4F9DC4B9E948}" type="parTrans" cxnId="{EC2E6390-3856-4587-BB8B-0C7F33C9982A}">
      <dgm:prSet/>
      <dgm:spPr/>
      <dgm:t>
        <a:bodyPr/>
        <a:lstStyle/>
        <a:p>
          <a:endParaRPr lang="zh-TW" altLang="en-US"/>
        </a:p>
      </dgm:t>
    </dgm:pt>
    <dgm:pt modelId="{87D65618-F7DD-4760-951D-925ADB7BF76E}" type="sibTrans" cxnId="{EC2E6390-3856-4587-BB8B-0C7F33C9982A}">
      <dgm:prSet/>
      <dgm:spPr/>
      <dgm:t>
        <a:bodyPr/>
        <a:lstStyle/>
        <a:p>
          <a:endParaRPr lang="zh-TW" altLang="en-US"/>
        </a:p>
      </dgm:t>
    </dgm:pt>
    <dgm:pt modelId="{422833B6-A245-4FC8-AFE4-8F2640256B76}">
      <dgm:prSet phldrT="[文字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</a:pP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五根</a:t>
          </a:r>
          <a:r>
            <a:rPr lang="en-US" altLang="zh-TW" sz="18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五塵       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相對礙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7362AA76-C48A-44ED-B602-5B83C0DDDA9B}" type="parTrans" cxnId="{28964104-BB7A-4B0A-A122-91B4077E0BEC}">
      <dgm:prSet/>
      <dgm:spPr/>
      <dgm:t>
        <a:bodyPr/>
        <a:lstStyle/>
        <a:p>
          <a:endParaRPr lang="zh-TW" altLang="en-US"/>
        </a:p>
      </dgm:t>
    </dgm:pt>
    <dgm:pt modelId="{00EA3E88-E130-4890-AFBF-65ADD171B8AF}" type="sibTrans" cxnId="{28964104-BB7A-4B0A-A122-91B4077E0BEC}">
      <dgm:prSet/>
      <dgm:spPr/>
      <dgm:t>
        <a:bodyPr/>
        <a:lstStyle/>
        <a:p>
          <a:endParaRPr lang="zh-TW" altLang="en-US"/>
        </a:p>
      </dgm:t>
    </dgm:pt>
    <dgm:pt modelId="{C05BF729-1103-44ED-A3F6-256A02A3EE02}" type="pres">
      <dgm:prSet presAssocID="{3E796434-78E0-43B4-BF08-D4440E7A8FD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E09B24FC-032E-420B-97F7-463F5A0F8C85}" type="pres">
      <dgm:prSet presAssocID="{901BE492-1337-49D6-A8DA-7E1F3CB986CA}" presName="linNode" presStyleCnt="0"/>
      <dgm:spPr/>
    </dgm:pt>
    <dgm:pt modelId="{6404042F-3956-4ECC-8B27-6AF09BFB0367}" type="pres">
      <dgm:prSet presAssocID="{901BE492-1337-49D6-A8DA-7E1F3CB986CA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EA02F7F-2151-4176-9A34-B20A54E4F771}" type="pres">
      <dgm:prSet presAssocID="{901BE492-1337-49D6-A8DA-7E1F3CB986CA}" presName="childShp" presStyleLbl="bgAccFollowNode1" presStyleIdx="0" presStyleCnt="2" custScaleY="15113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619801B-03FB-4B25-AAEB-A0279BE6A052}" type="pres">
      <dgm:prSet presAssocID="{F5A99D5D-C6BC-4918-97E8-03B48E8AD23D}" presName="spacing" presStyleCnt="0"/>
      <dgm:spPr/>
    </dgm:pt>
    <dgm:pt modelId="{73A25B6B-3BBB-4C96-BB62-3FC3679D5B55}" type="pres">
      <dgm:prSet presAssocID="{5229E785-F357-4870-85D2-541DD2D1672A}" presName="linNode" presStyleCnt="0"/>
      <dgm:spPr/>
    </dgm:pt>
    <dgm:pt modelId="{EDE6F8FD-88CA-41C4-8EC5-AE45BF850A10}" type="pres">
      <dgm:prSet presAssocID="{5229E785-F357-4870-85D2-541DD2D1672A}" presName="parentShp" presStyleLbl="node1" presStyleIdx="1" presStyleCnt="2" custScaleY="61259" custLinFactNeighborX="0" custLinFactNeighborY="-521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C3CE577-9994-4EBD-A307-0C0866B6617E}" type="pres">
      <dgm:prSet presAssocID="{5229E785-F357-4870-85D2-541DD2D1672A}" presName="childShp" presStyleLbl="bgAccFollowNode1" presStyleIdx="1" presStyleCnt="2" custScaleY="94130" custLinFactNeighborX="-1316" custLinFactNeighborY="27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A6D2490-2A31-478B-ADF3-59EBCCD02C6F}" type="presOf" srcId="{3E796434-78E0-43B4-BF08-D4440E7A8FD5}" destId="{C05BF729-1103-44ED-A3F6-256A02A3EE02}" srcOrd="0" destOrd="0" presId="urn:microsoft.com/office/officeart/2005/8/layout/vList6"/>
    <dgm:cxn modelId="{EC2E6390-3856-4587-BB8B-0C7F33C9982A}" srcId="{3E796434-78E0-43B4-BF08-D4440E7A8FD5}" destId="{5229E785-F357-4870-85D2-541DD2D1672A}" srcOrd="1" destOrd="0" parTransId="{15EB2BA8-903E-4891-9A89-4F9DC4B9E948}" sibTransId="{87D65618-F7DD-4760-951D-925ADB7BF76E}"/>
    <dgm:cxn modelId="{AB19238F-E68B-4CD2-9C33-B31B262ECAE2}" type="presOf" srcId="{5229E785-F357-4870-85D2-541DD2D1672A}" destId="{EDE6F8FD-88CA-41C4-8EC5-AE45BF850A10}" srcOrd="0" destOrd="0" presId="urn:microsoft.com/office/officeart/2005/8/layout/vList6"/>
    <dgm:cxn modelId="{4A750B4F-FBA5-4561-83FD-26AE47098838}" type="presOf" srcId="{901BE492-1337-49D6-A8DA-7E1F3CB986CA}" destId="{6404042F-3956-4ECC-8B27-6AF09BFB0367}" srcOrd="0" destOrd="0" presId="urn:microsoft.com/office/officeart/2005/8/layout/vList6"/>
    <dgm:cxn modelId="{0180801F-1564-43D0-82EE-F737F654F497}" srcId="{901BE492-1337-49D6-A8DA-7E1F3CB986CA}" destId="{F38CAF0E-5002-4F00-95C4-2ABD56243542}" srcOrd="0" destOrd="0" parTransId="{06C50D2C-BC19-4186-AE34-800E6C8BEBBA}" sibTransId="{FD3AB613-DB25-4E4E-A757-C3E7040E5C2B}"/>
    <dgm:cxn modelId="{8425B62E-ABD8-4DAB-90BE-36AFDA2A97AB}" type="presOf" srcId="{422833B6-A245-4FC8-AFE4-8F2640256B76}" destId="{6C3CE577-9994-4EBD-A307-0C0866B6617E}" srcOrd="0" destOrd="0" presId="urn:microsoft.com/office/officeart/2005/8/layout/vList6"/>
    <dgm:cxn modelId="{28964104-BB7A-4B0A-A122-91B4077E0BEC}" srcId="{5229E785-F357-4870-85D2-541DD2D1672A}" destId="{422833B6-A245-4FC8-AFE4-8F2640256B76}" srcOrd="0" destOrd="0" parTransId="{7362AA76-C48A-44ED-B602-5B83C0DDDA9B}" sibTransId="{00EA3E88-E130-4890-AFBF-65ADD171B8AF}"/>
    <dgm:cxn modelId="{B55E5E80-80B9-4FB3-895C-65C310D285A3}" type="presOf" srcId="{F38CAF0E-5002-4F00-95C4-2ABD56243542}" destId="{3EA02F7F-2151-4176-9A34-B20A54E4F771}" srcOrd="0" destOrd="0" presId="urn:microsoft.com/office/officeart/2005/8/layout/vList6"/>
    <dgm:cxn modelId="{0565645B-34BD-4F51-8EA6-6BFDA191C593}" srcId="{3E796434-78E0-43B4-BF08-D4440E7A8FD5}" destId="{901BE492-1337-49D6-A8DA-7E1F3CB986CA}" srcOrd="0" destOrd="0" parTransId="{7C0353CE-BED4-49A2-95DE-9E98AB6D9E68}" sibTransId="{F5A99D5D-C6BC-4918-97E8-03B48E8AD23D}"/>
    <dgm:cxn modelId="{1D289065-845C-44B3-920E-4665929995D5}" type="presParOf" srcId="{C05BF729-1103-44ED-A3F6-256A02A3EE02}" destId="{E09B24FC-032E-420B-97F7-463F5A0F8C85}" srcOrd="0" destOrd="0" presId="urn:microsoft.com/office/officeart/2005/8/layout/vList6"/>
    <dgm:cxn modelId="{576B0B25-30F8-4638-A20E-A3314B7706E2}" type="presParOf" srcId="{E09B24FC-032E-420B-97F7-463F5A0F8C85}" destId="{6404042F-3956-4ECC-8B27-6AF09BFB0367}" srcOrd="0" destOrd="0" presId="urn:microsoft.com/office/officeart/2005/8/layout/vList6"/>
    <dgm:cxn modelId="{73060A68-DEAD-4600-8289-2505CCC6BC22}" type="presParOf" srcId="{E09B24FC-032E-420B-97F7-463F5A0F8C85}" destId="{3EA02F7F-2151-4176-9A34-B20A54E4F771}" srcOrd="1" destOrd="0" presId="urn:microsoft.com/office/officeart/2005/8/layout/vList6"/>
    <dgm:cxn modelId="{00E87AEA-1D20-46DD-999E-CA4648F74CAD}" type="presParOf" srcId="{C05BF729-1103-44ED-A3F6-256A02A3EE02}" destId="{0619801B-03FB-4B25-AAEB-A0279BE6A052}" srcOrd="1" destOrd="0" presId="urn:microsoft.com/office/officeart/2005/8/layout/vList6"/>
    <dgm:cxn modelId="{3654F435-D77B-45B2-AE16-F36659C53227}" type="presParOf" srcId="{C05BF729-1103-44ED-A3F6-256A02A3EE02}" destId="{73A25B6B-3BBB-4C96-BB62-3FC3679D5B55}" srcOrd="2" destOrd="0" presId="urn:microsoft.com/office/officeart/2005/8/layout/vList6"/>
    <dgm:cxn modelId="{47A96C68-1F61-427C-A625-4FCCCFF36017}" type="presParOf" srcId="{73A25B6B-3BBB-4C96-BB62-3FC3679D5B55}" destId="{EDE6F8FD-88CA-41C4-8EC5-AE45BF850A10}" srcOrd="0" destOrd="0" presId="urn:microsoft.com/office/officeart/2005/8/layout/vList6"/>
    <dgm:cxn modelId="{2A2210A5-D811-4557-813E-2AAC2C3C9E29}" type="presParOf" srcId="{73A25B6B-3BBB-4C96-BB62-3FC3679D5B55}" destId="{6C3CE577-9994-4EBD-A307-0C0866B6617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雖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極微猶有方分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不可析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              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更析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便似空現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→故說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色邊際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20CA760-CB89-4C41-817C-E8C05F5CF9E7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5438E08E-1E60-4BB1-885E-D9B19BF756FC}" type="par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964939F0-A6D7-4F73-A9B1-DF47F8B3A257}" type="sib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152D0B50-FA8C-4030-8504-4520FBFEB71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Agency FB"/>
              <a:ea typeface="微軟正黑體" pitchFamily="34" charset="-120"/>
            </a:rPr>
            <a:t>以</a:t>
          </a:r>
          <a:r>
            <a:rPr lang="zh-TW" altLang="en-US" sz="1600" dirty="0" smtClean="0">
              <a:latin typeface="Agency FB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微相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與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空相鄰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→故諸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經論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皆說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極微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是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色邊際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◎邊際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者是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窮盡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義→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過</a:t>
          </a:r>
          <a:r>
            <a:rPr lang="zh-TW" altLang="en-US" sz="1800" dirty="0" smtClean="0">
              <a:latin typeface="Bradley Hand ITC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更析</a:t>
          </a:r>
          <a:r>
            <a:rPr lang="zh-TW" altLang="en-US" sz="2000" dirty="0" smtClean="0">
              <a:latin typeface="Bradley Hand ITC"/>
              <a:ea typeface="微軟正黑體" pitchFamily="34" charset="-120"/>
            </a:rPr>
            <a:t>便為</a:t>
          </a:r>
          <a:r>
            <a:rPr lang="zh-TW" altLang="en-US" sz="3600" dirty="0" smtClean="0">
              <a:latin typeface="Bradley Hand ITC"/>
              <a:ea typeface="微軟正黑體" pitchFamily="34" charset="-120"/>
            </a:rPr>
            <a:t>非色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5EC793DA-A5DD-48B0-B52E-552BE4C6FE39}" type="parTrans" cxnId="{3567975B-3C0B-4D2A-A4C8-00C082BA5B3F}">
      <dgm:prSet/>
      <dgm:spPr/>
      <dgm:t>
        <a:bodyPr/>
        <a:lstStyle/>
        <a:p>
          <a:endParaRPr lang="zh-TW" altLang="en-US"/>
        </a:p>
      </dgm:t>
    </dgm:pt>
    <dgm:pt modelId="{75B364BD-E60C-444D-AB99-4FC6A23F471C}" type="sibTrans" cxnId="{3567975B-3C0B-4D2A-A4C8-00C082BA5B3F}">
      <dgm:prSet/>
      <dgm:spPr/>
      <dgm:t>
        <a:bodyPr/>
        <a:lstStyle/>
        <a:p>
          <a:endParaRPr lang="zh-TW" altLang="en-US"/>
        </a:p>
      </dgm:t>
    </dgm:pt>
    <dgm:pt modelId="{5C174756-EB34-466E-A3CD-433F23363C73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然此分別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瑜伽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十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四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說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非肉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天眼境◎唯餘三眼境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唯慧析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之→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非實有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2EC207A2-FAB0-4BD2-A98A-674EC4F3E030}" type="parTrans" cxnId="{31EACA0F-4203-447F-86A9-43EE65A89E14}">
      <dgm:prSet/>
      <dgm:spPr/>
      <dgm:t>
        <a:bodyPr/>
        <a:lstStyle/>
        <a:p>
          <a:endParaRPr lang="zh-TW" altLang="en-US"/>
        </a:p>
      </dgm:t>
    </dgm:pt>
    <dgm:pt modelId="{B78B548B-DFB9-4804-943C-EE080D279D33}" type="sibTrans" cxnId="{31EACA0F-4203-447F-86A9-43EE65A89E14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06382" custScaleY="1579761" custLinFactY="100000" custLinFactNeighborX="-36189" custLinFactNeighborY="19282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98239" custScaleY="264001" custLinFactY="-45862" custLinFactNeighborX="162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054EFE6-DE47-4DBF-B1C3-4C13F3E0C3D2}" type="presOf" srcId="{0ACA7907-6499-4230-83C5-11D70D5CE1ED}" destId="{4FEBB349-F392-4B6B-B67E-090E0B2A018D}" srcOrd="0" destOrd="0" presId="urn:microsoft.com/office/officeart/2005/8/layout/list1"/>
    <dgm:cxn modelId="{1DA59256-D2E4-4213-AA40-FE831B6420DA}" type="presOf" srcId="{5C174756-EB34-466E-A3CD-433F23363C73}" destId="{1A89D528-1F4C-44E7-8104-EFB190A8759F}" srcOrd="0" destOrd="2" presId="urn:microsoft.com/office/officeart/2005/8/layout/list1"/>
    <dgm:cxn modelId="{CFF0B0EF-675C-45BE-9DCD-1A9425171A62}" type="presOf" srcId="{120CA760-CB89-4C41-817C-E8C05F5CF9E7}" destId="{1A89D528-1F4C-44E7-8104-EFB190A8759F}" srcOrd="0" destOrd="0" presId="urn:microsoft.com/office/officeart/2005/8/layout/list1"/>
    <dgm:cxn modelId="{944F6A64-73FE-4689-8BE0-0AC41B265C09}" type="presOf" srcId="{C3573D8B-735E-4249-AD1C-8C9DF19861BF}" destId="{0744AB65-54CC-49BA-AE61-72F5B96FE0B2}" srcOrd="0" destOrd="0" presId="urn:microsoft.com/office/officeart/2005/8/layout/list1"/>
    <dgm:cxn modelId="{2E4C96CA-8894-454E-9AA0-284BB900CD0E}" srcId="{0ACA7907-6499-4230-83C5-11D70D5CE1ED}" destId="{120CA760-CB89-4C41-817C-E8C05F5CF9E7}" srcOrd="0" destOrd="0" parTransId="{5438E08E-1E60-4BB1-885E-D9B19BF756FC}" sibTransId="{964939F0-A6D7-4F73-A9B1-DF47F8B3A257}"/>
    <dgm:cxn modelId="{03973691-8789-4068-B202-9982D4044DA7}" type="presOf" srcId="{152D0B50-FA8C-4030-8504-4520FBFEB711}" destId="{1A89D528-1F4C-44E7-8104-EFB190A8759F}" srcOrd="0" destOrd="1" presId="urn:microsoft.com/office/officeart/2005/8/layout/list1"/>
    <dgm:cxn modelId="{C76B8097-093A-4376-BD39-683CD7FA0441}" type="presOf" srcId="{0ACA7907-6499-4230-83C5-11D70D5CE1ED}" destId="{CA278EC9-30F9-4CB5-B65D-D7C4B8BD608A}" srcOrd="1" destOrd="0" presId="urn:microsoft.com/office/officeart/2005/8/layout/list1"/>
    <dgm:cxn modelId="{31EACA0F-4203-447F-86A9-43EE65A89E14}" srcId="{0ACA7907-6499-4230-83C5-11D70D5CE1ED}" destId="{5C174756-EB34-466E-A3CD-433F23363C73}" srcOrd="2" destOrd="0" parTransId="{2EC207A2-FAB0-4BD2-A98A-674EC4F3E030}" sibTransId="{B78B548B-DFB9-4804-943C-EE080D279D33}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3567975B-3C0B-4D2A-A4C8-00C082BA5B3F}" srcId="{0ACA7907-6499-4230-83C5-11D70D5CE1ED}" destId="{152D0B50-FA8C-4030-8504-4520FBFEB711}" srcOrd="1" destOrd="0" parTransId="{5EC793DA-A5DD-48B0-B52E-552BE4C6FE39}" sibTransId="{75B364BD-E60C-444D-AB99-4FC6A23F471C}"/>
    <dgm:cxn modelId="{1D68441D-3580-4C50-AE64-A94625E88954}" type="presParOf" srcId="{0744AB65-54CC-49BA-AE61-72F5B96FE0B2}" destId="{8C12AD10-B72A-4B6A-873B-03AD9D3DCB64}" srcOrd="0" destOrd="0" presId="urn:microsoft.com/office/officeart/2005/8/layout/list1"/>
    <dgm:cxn modelId="{B65680ED-DF50-431A-B94E-236062928984}" type="presParOf" srcId="{8C12AD10-B72A-4B6A-873B-03AD9D3DCB64}" destId="{4FEBB349-F392-4B6B-B67E-090E0B2A018D}" srcOrd="0" destOrd="0" presId="urn:microsoft.com/office/officeart/2005/8/layout/list1"/>
    <dgm:cxn modelId="{AD989207-183C-4B23-814D-EE6F29C2B215}" type="presParOf" srcId="{8C12AD10-B72A-4B6A-873B-03AD9D3DCB64}" destId="{CA278EC9-30F9-4CB5-B65D-D7C4B8BD608A}" srcOrd="1" destOrd="0" presId="urn:microsoft.com/office/officeart/2005/8/layout/list1"/>
    <dgm:cxn modelId="{FBD61B01-EA74-4CEA-A18D-C6D54A97592B}" type="presParOf" srcId="{0744AB65-54CC-49BA-AE61-72F5B96FE0B2}" destId="{6E5A65EC-FCBA-4B42-A8D8-3C450660CD72}" srcOrd="1" destOrd="0" presId="urn:microsoft.com/office/officeart/2005/8/layout/list1"/>
    <dgm:cxn modelId="{FECB648C-A0E1-43E0-94E9-7486DFC9DC81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非肉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天眼境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何所以者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按彼論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以彼天眼唯取聚色中表上下前後兩邊若明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若闇        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必不能取極微處所                        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→由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極微體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慧分析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建立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 論標天眼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肉眼類知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不別釋      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餘三眼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皆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緣極微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20073" custScaleY="78963" custLinFactNeighborX="-812" custLinFactNeighborY="-2340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76047" custScaleY="242049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66686" custLinFactNeighborY="24656"/>
      <dgm:spPr/>
      <dgm:t>
        <a:bodyPr/>
        <a:lstStyle/>
        <a:p>
          <a:endParaRPr lang="zh-TW" altLang="en-US"/>
        </a:p>
      </dgm:t>
    </dgm:pt>
  </dgm:ptLst>
  <dgm:cxnLst>
    <dgm:cxn modelId="{385E1E59-DE59-47DC-987A-045C9FCA89B3}" type="presOf" srcId="{ED16714F-0FEC-49BF-98B5-87CA74F077DC}" destId="{05712B67-59CD-4EEC-A5DE-6008EE90821A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9F8F939-806B-4368-9244-7BF91E80191B}" type="presOf" srcId="{7BEA6D00-680B-4B35-934F-9D13D6392098}" destId="{91F40AD2-C442-470D-B52C-FDFDC3AFE868}" srcOrd="0" destOrd="0" presId="urn:microsoft.com/office/officeart/2005/8/layout/hList9"/>
    <dgm:cxn modelId="{C438FB39-CD1E-4022-A61A-C3433475BF3E}" type="presOf" srcId="{CD0CDEAD-597E-48DE-9EEB-8AC11B8B789F}" destId="{42C3FF70-220B-4C08-B34A-F90C001300F3}" srcOrd="0" destOrd="0" presId="urn:microsoft.com/office/officeart/2005/8/layout/hList9"/>
    <dgm:cxn modelId="{B7B65290-588C-436D-989C-C9F9306900B6}" type="presOf" srcId="{9DA34B3F-8B26-4833-B1C0-EC1FA5B6DA8E}" destId="{91E055A0-0CFD-4292-AD5F-A2F273C614E0}" srcOrd="0" destOrd="0" presId="urn:microsoft.com/office/officeart/2005/8/layout/hList9"/>
    <dgm:cxn modelId="{7F47923C-77E2-4A57-90FA-B4F698B12E1B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F2319CF3-F1CF-47FD-BD41-0EF38A716F7E}" type="presOf" srcId="{ED16714F-0FEC-49BF-98B5-87CA74F077DC}" destId="{618B317D-BD54-4860-8F38-DC158C62432E}" srcOrd="0" destOrd="0" presId="urn:microsoft.com/office/officeart/2005/8/layout/hList9"/>
    <dgm:cxn modelId="{F749A12C-FB09-42D7-BB97-2604AEDE37CD}" type="presParOf" srcId="{91F40AD2-C442-470D-B52C-FDFDC3AFE868}" destId="{2CFD3B6A-E7AF-41CE-A7C6-8CCAC7F0BCF8}" srcOrd="0" destOrd="0" presId="urn:microsoft.com/office/officeart/2005/8/layout/hList9"/>
    <dgm:cxn modelId="{0D380831-1052-4BEE-BC69-35F6419B8696}" type="presParOf" srcId="{91F40AD2-C442-470D-B52C-FDFDC3AFE868}" destId="{2418186D-8618-48D8-8550-DD2A3F70163E}" srcOrd="1" destOrd="0" presId="urn:microsoft.com/office/officeart/2005/8/layout/hList9"/>
    <dgm:cxn modelId="{6C571638-4232-40A8-A288-C889037CCA30}" type="presParOf" srcId="{2418186D-8618-48D8-8550-DD2A3F70163E}" destId="{B30207F4-392A-4746-B462-5DCA91271A62}" srcOrd="0" destOrd="0" presId="urn:microsoft.com/office/officeart/2005/8/layout/hList9"/>
    <dgm:cxn modelId="{788E1F51-1606-49AC-A378-5257BEF0D6E8}" type="presParOf" srcId="{2418186D-8618-48D8-8550-DD2A3F70163E}" destId="{9D73CC21-FB2C-42CA-8145-5E0AD0D45361}" srcOrd="1" destOrd="0" presId="urn:microsoft.com/office/officeart/2005/8/layout/hList9"/>
    <dgm:cxn modelId="{B095DCF0-768A-4010-A071-F2C0D3F749A5}" type="presParOf" srcId="{9D73CC21-FB2C-42CA-8145-5E0AD0D45361}" destId="{618B317D-BD54-4860-8F38-DC158C62432E}" srcOrd="0" destOrd="0" presId="urn:microsoft.com/office/officeart/2005/8/layout/hList9"/>
    <dgm:cxn modelId="{041ED835-40D2-40C2-91B2-05743D35F360}" type="presParOf" srcId="{9D73CC21-FB2C-42CA-8145-5E0AD0D45361}" destId="{05712B67-59CD-4EEC-A5DE-6008EE90821A}" srcOrd="1" destOrd="0" presId="urn:microsoft.com/office/officeart/2005/8/layout/hList9"/>
    <dgm:cxn modelId="{5A3F2476-C2F4-469C-8A15-D10D32822C03}" type="presParOf" srcId="{2418186D-8618-48D8-8550-DD2A3F70163E}" destId="{A0F19D9D-7CB3-40AD-8882-BE147C8832D8}" srcOrd="2" destOrd="0" presId="urn:microsoft.com/office/officeart/2005/8/layout/hList9"/>
    <dgm:cxn modelId="{C4A21B3B-3EE8-4246-916A-C8F00C79909E}" type="presParOf" srcId="{A0F19D9D-7CB3-40AD-8882-BE147C8832D8}" destId="{91E055A0-0CFD-4292-AD5F-A2F273C614E0}" srcOrd="0" destOrd="0" presId="urn:microsoft.com/office/officeart/2005/8/layout/hList9"/>
    <dgm:cxn modelId="{4876DC32-2F37-4A32-A303-DA6DAB522903}" type="presParOf" srcId="{A0F19D9D-7CB3-40AD-8882-BE147C8832D8}" destId="{D410A727-0439-4C4A-BFE2-BD2A409E105D}" srcOrd="1" destOrd="0" presId="urn:microsoft.com/office/officeart/2005/8/layout/hList9"/>
    <dgm:cxn modelId="{89D5E8C9-8424-406A-BA11-661E7012068C}" type="presParOf" srcId="{91F40AD2-C442-470D-B52C-FDFDC3AFE868}" destId="{F4674744-DF37-4306-99B3-DCCDA879AB9D}" srcOrd="2" destOrd="0" presId="urn:microsoft.com/office/officeart/2005/8/layout/hList9"/>
    <dgm:cxn modelId="{7252489A-3472-4C10-B27D-0440C982EDFF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慧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法二眼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以何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體能觀極微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慧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然本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後智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分為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兩釋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1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二眼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皆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後得智             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慧眼觀空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法眼觀有◎勝           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2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二眼通觀空</a:t>
          </a:r>
          <a:r>
            <a:rPr lang="en-US" altLang="zh-TW" sz="18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有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20073" custScaleY="78963" custLinFactNeighborX="-812" custLinFactNeighborY="-2340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76047" custScaleY="242049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66686" custLinFactNeighborY="24656"/>
      <dgm:spPr/>
      <dgm:t>
        <a:bodyPr/>
        <a:lstStyle/>
        <a:p>
          <a:endParaRPr lang="zh-TW" altLang="en-US"/>
        </a:p>
      </dgm:t>
    </dgm:pt>
  </dgm:ptLst>
  <dgm:cxnLst>
    <dgm:cxn modelId="{214FD3A1-88FC-47C8-9D5F-F9E2CD03BCD8}" type="presOf" srcId="{9DA34B3F-8B26-4833-B1C0-EC1FA5B6DA8E}" destId="{D410A727-0439-4C4A-BFE2-BD2A409E105D}" srcOrd="1" destOrd="0" presId="urn:microsoft.com/office/officeart/2005/8/layout/hList9"/>
    <dgm:cxn modelId="{972F8732-05EE-4565-95D7-D50D30305ED3}" type="presOf" srcId="{ED16714F-0FEC-49BF-98B5-87CA74F077DC}" destId="{05712B67-59CD-4EEC-A5DE-6008EE90821A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4380F565-2068-4381-A844-0287A365122C}" type="presOf" srcId="{9DA34B3F-8B26-4833-B1C0-EC1FA5B6DA8E}" destId="{91E055A0-0CFD-4292-AD5F-A2F273C614E0}" srcOrd="0" destOrd="0" presId="urn:microsoft.com/office/officeart/2005/8/layout/hList9"/>
    <dgm:cxn modelId="{245D67B9-1783-4553-A1DA-82B7EE4E4238}" type="presOf" srcId="{7BEA6D00-680B-4B35-934F-9D13D6392098}" destId="{91F40AD2-C442-470D-B52C-FDFDC3AFE868}" srcOrd="0" destOrd="0" presId="urn:microsoft.com/office/officeart/2005/8/layout/hList9"/>
    <dgm:cxn modelId="{D5F68AF6-09FF-441B-9263-6CC95E8F6684}" type="presOf" srcId="{CD0CDEAD-597E-48DE-9EEB-8AC11B8B789F}" destId="{42C3FF70-220B-4C08-B34A-F90C001300F3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1887A9C2-2A64-4640-A5C0-BF96725844F1}" type="presOf" srcId="{ED16714F-0FEC-49BF-98B5-87CA74F077DC}" destId="{618B317D-BD54-4860-8F38-DC158C62432E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F324EAF7-F447-496E-94BA-9F581414255D}" type="presParOf" srcId="{91F40AD2-C442-470D-B52C-FDFDC3AFE868}" destId="{2CFD3B6A-E7AF-41CE-A7C6-8CCAC7F0BCF8}" srcOrd="0" destOrd="0" presId="urn:microsoft.com/office/officeart/2005/8/layout/hList9"/>
    <dgm:cxn modelId="{404BDD1F-2C3A-4D92-A071-3A3446AC940B}" type="presParOf" srcId="{91F40AD2-C442-470D-B52C-FDFDC3AFE868}" destId="{2418186D-8618-48D8-8550-DD2A3F70163E}" srcOrd="1" destOrd="0" presId="urn:microsoft.com/office/officeart/2005/8/layout/hList9"/>
    <dgm:cxn modelId="{934114F5-BCB2-4685-A599-264ECA9DD129}" type="presParOf" srcId="{2418186D-8618-48D8-8550-DD2A3F70163E}" destId="{B30207F4-392A-4746-B462-5DCA91271A62}" srcOrd="0" destOrd="0" presId="urn:microsoft.com/office/officeart/2005/8/layout/hList9"/>
    <dgm:cxn modelId="{08EEF994-DE73-47E8-9863-982226DE1D32}" type="presParOf" srcId="{2418186D-8618-48D8-8550-DD2A3F70163E}" destId="{9D73CC21-FB2C-42CA-8145-5E0AD0D45361}" srcOrd="1" destOrd="0" presId="urn:microsoft.com/office/officeart/2005/8/layout/hList9"/>
    <dgm:cxn modelId="{B1D5E38B-C84E-45E1-BE58-0990412246DF}" type="presParOf" srcId="{9D73CC21-FB2C-42CA-8145-5E0AD0D45361}" destId="{618B317D-BD54-4860-8F38-DC158C62432E}" srcOrd="0" destOrd="0" presId="urn:microsoft.com/office/officeart/2005/8/layout/hList9"/>
    <dgm:cxn modelId="{996B6722-9016-4DDB-94F2-9E939B47EFA2}" type="presParOf" srcId="{9D73CC21-FB2C-42CA-8145-5E0AD0D45361}" destId="{05712B67-59CD-4EEC-A5DE-6008EE90821A}" srcOrd="1" destOrd="0" presId="urn:microsoft.com/office/officeart/2005/8/layout/hList9"/>
    <dgm:cxn modelId="{1F1BA679-743C-4871-995F-B546E650FE8E}" type="presParOf" srcId="{2418186D-8618-48D8-8550-DD2A3F70163E}" destId="{A0F19D9D-7CB3-40AD-8882-BE147C8832D8}" srcOrd="2" destOrd="0" presId="urn:microsoft.com/office/officeart/2005/8/layout/hList9"/>
    <dgm:cxn modelId="{12C12184-2518-4F46-A9AF-0088943DD933}" type="presParOf" srcId="{A0F19D9D-7CB3-40AD-8882-BE147C8832D8}" destId="{91E055A0-0CFD-4292-AD5F-A2F273C614E0}" srcOrd="0" destOrd="0" presId="urn:microsoft.com/office/officeart/2005/8/layout/hList9"/>
    <dgm:cxn modelId="{04EFCA40-8470-4335-9B4C-2560ADAF45DD}" type="presParOf" srcId="{A0F19D9D-7CB3-40AD-8882-BE147C8832D8}" destId="{D410A727-0439-4C4A-BFE2-BD2A409E105D}" srcOrd="1" destOrd="0" presId="urn:microsoft.com/office/officeart/2005/8/layout/hList9"/>
    <dgm:cxn modelId="{7376E72B-B312-48D6-87BE-DA0D0DCA2230}" type="presParOf" srcId="{91F40AD2-C442-470D-B52C-FDFDC3AFE868}" destId="{F4674744-DF37-4306-99B3-DCCDA879AB9D}" srcOrd="2" destOrd="0" presId="urn:microsoft.com/office/officeart/2005/8/layout/hList9"/>
    <dgm:cxn modelId="{9B3CF565-B3F1-4877-B221-9FAFB14977CF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若爾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空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云何緣微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兩釋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                   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1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緣極微空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空智得緣                               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2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慧眼觀如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根本智</a:t>
          </a:r>
          <a:r>
            <a:rPr lang="en-US" altLang="zh-TW" sz="18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                               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法眼觀空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即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後得智◎勝  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en-US" altLang="zh-TW" sz="1400" dirty="0" smtClean="0">
              <a:latin typeface="Arial Black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對法論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》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云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真如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唯是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聖慧眼境                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知慧眼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緣真如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20073" custScaleY="78963" custLinFactNeighborX="-812" custLinFactNeighborY="-2340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76047" custScaleY="242049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66686" custLinFactNeighborY="24656"/>
      <dgm:spPr/>
      <dgm:t>
        <a:bodyPr/>
        <a:lstStyle/>
        <a:p>
          <a:endParaRPr lang="zh-TW" altLang="en-US"/>
        </a:p>
      </dgm:t>
    </dgm:pt>
  </dgm:ptLst>
  <dgm:cxnLst>
    <dgm:cxn modelId="{62BE5CA8-0702-49FD-BD71-152F8573D9B6}" type="presOf" srcId="{CD0CDEAD-597E-48DE-9EEB-8AC11B8B789F}" destId="{42C3FF70-220B-4C08-B34A-F90C001300F3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E0F57FD9-C14D-4C32-B1A1-FA9424BB5059}" type="presOf" srcId="{9DA34B3F-8B26-4833-B1C0-EC1FA5B6DA8E}" destId="{91E055A0-0CFD-4292-AD5F-A2F273C614E0}" srcOrd="0" destOrd="0" presId="urn:microsoft.com/office/officeart/2005/8/layout/hList9"/>
    <dgm:cxn modelId="{35C10CA0-EA51-45CF-84DD-22F0EFB07631}" type="presOf" srcId="{ED16714F-0FEC-49BF-98B5-87CA74F077DC}" destId="{618B317D-BD54-4860-8F38-DC158C62432E}" srcOrd="0" destOrd="0" presId="urn:microsoft.com/office/officeart/2005/8/layout/hList9"/>
    <dgm:cxn modelId="{2223BF3D-6D36-4476-A9C3-5E4183691BD2}" type="presOf" srcId="{7BEA6D00-680B-4B35-934F-9D13D6392098}" destId="{91F40AD2-C442-470D-B52C-FDFDC3AFE868}" srcOrd="0" destOrd="0" presId="urn:microsoft.com/office/officeart/2005/8/layout/hList9"/>
    <dgm:cxn modelId="{82A350E6-2714-4358-AD7A-22DEDDE163F8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8DAF0F11-2CA8-4833-A5ED-6A8CCD59222E}" type="presOf" srcId="{ED16714F-0FEC-49BF-98B5-87CA74F077DC}" destId="{05712B67-59CD-4EEC-A5DE-6008EE90821A}" srcOrd="1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5EAD2225-1BB8-4460-8858-38CE8EB368A1}" type="presParOf" srcId="{91F40AD2-C442-470D-B52C-FDFDC3AFE868}" destId="{2CFD3B6A-E7AF-41CE-A7C6-8CCAC7F0BCF8}" srcOrd="0" destOrd="0" presId="urn:microsoft.com/office/officeart/2005/8/layout/hList9"/>
    <dgm:cxn modelId="{201B37AB-8382-47A6-ADF4-90159D600560}" type="presParOf" srcId="{91F40AD2-C442-470D-B52C-FDFDC3AFE868}" destId="{2418186D-8618-48D8-8550-DD2A3F70163E}" srcOrd="1" destOrd="0" presId="urn:microsoft.com/office/officeart/2005/8/layout/hList9"/>
    <dgm:cxn modelId="{4855E082-167C-480B-9D79-FA9D3FA54002}" type="presParOf" srcId="{2418186D-8618-48D8-8550-DD2A3F70163E}" destId="{B30207F4-392A-4746-B462-5DCA91271A62}" srcOrd="0" destOrd="0" presId="urn:microsoft.com/office/officeart/2005/8/layout/hList9"/>
    <dgm:cxn modelId="{7A61A9B3-F59B-420A-A838-C7EB6C29FDA3}" type="presParOf" srcId="{2418186D-8618-48D8-8550-DD2A3F70163E}" destId="{9D73CC21-FB2C-42CA-8145-5E0AD0D45361}" srcOrd="1" destOrd="0" presId="urn:microsoft.com/office/officeart/2005/8/layout/hList9"/>
    <dgm:cxn modelId="{3691B738-E5C3-4618-9E72-B567127CD4D5}" type="presParOf" srcId="{9D73CC21-FB2C-42CA-8145-5E0AD0D45361}" destId="{618B317D-BD54-4860-8F38-DC158C62432E}" srcOrd="0" destOrd="0" presId="urn:microsoft.com/office/officeart/2005/8/layout/hList9"/>
    <dgm:cxn modelId="{8AE6CF87-C51C-4D1E-B4EE-942EA531219D}" type="presParOf" srcId="{9D73CC21-FB2C-42CA-8145-5E0AD0D45361}" destId="{05712B67-59CD-4EEC-A5DE-6008EE90821A}" srcOrd="1" destOrd="0" presId="urn:microsoft.com/office/officeart/2005/8/layout/hList9"/>
    <dgm:cxn modelId="{54BFD084-D0E6-44C6-A30B-6BE25742F1D2}" type="presParOf" srcId="{2418186D-8618-48D8-8550-DD2A3F70163E}" destId="{A0F19D9D-7CB3-40AD-8882-BE147C8832D8}" srcOrd="2" destOrd="0" presId="urn:microsoft.com/office/officeart/2005/8/layout/hList9"/>
    <dgm:cxn modelId="{116DF6CB-9EEF-4A8E-98D9-7CAB13EF812D}" type="presParOf" srcId="{A0F19D9D-7CB3-40AD-8882-BE147C8832D8}" destId="{91E055A0-0CFD-4292-AD5F-A2F273C614E0}" srcOrd="0" destOrd="0" presId="urn:microsoft.com/office/officeart/2005/8/layout/hList9"/>
    <dgm:cxn modelId="{D81C60EB-194C-49C4-BE5D-96C380337704}" type="presParOf" srcId="{A0F19D9D-7CB3-40AD-8882-BE147C8832D8}" destId="{D410A727-0439-4C4A-BFE2-BD2A409E105D}" srcOrd="1" destOrd="0" presId="urn:microsoft.com/office/officeart/2005/8/layout/hList9"/>
    <dgm:cxn modelId="{98FFDBFF-57EE-4E6B-B7E1-06CD9E103991}" type="presParOf" srcId="{91F40AD2-C442-470D-B52C-FDFDC3AFE868}" destId="{F4674744-DF37-4306-99B3-DCCDA879AB9D}" srcOrd="2" destOrd="0" presId="urn:microsoft.com/office/officeart/2005/8/layout/hList9"/>
    <dgm:cxn modelId="{2BAE55A5-AC87-49C1-A5BA-39D50D5A9529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若爾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慧眼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云何緣微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Arial Black"/>
              <a:ea typeface="微軟正黑體" pitchFamily="34" charset="-120"/>
            </a:rPr>
            <a:t>緣極微如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→名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緣極微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59857" custScaleY="78963" custLinFactNeighborX="-812" custLinFactNeighborY="-2340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57470" custScaleY="137191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60762" custLinFactNeighborY="31815"/>
      <dgm:spPr/>
      <dgm:t>
        <a:bodyPr/>
        <a:lstStyle/>
        <a:p>
          <a:endParaRPr lang="zh-TW" altLang="en-US"/>
        </a:p>
      </dgm:t>
    </dgm:pt>
  </dgm:ptLst>
  <dgm:cxnLst>
    <dgm:cxn modelId="{37FE8146-0DB1-4EB0-8B57-36DE93BBC1B6}" type="presOf" srcId="{9DA34B3F-8B26-4833-B1C0-EC1FA5B6DA8E}" destId="{91E055A0-0CFD-4292-AD5F-A2F273C614E0}" srcOrd="0" destOrd="0" presId="urn:microsoft.com/office/officeart/2005/8/layout/hList9"/>
    <dgm:cxn modelId="{5105490F-738F-4066-A18F-2516FE675F5E}" type="presOf" srcId="{CD0CDEAD-597E-48DE-9EEB-8AC11B8B789F}" destId="{42C3FF70-220B-4C08-B34A-F90C001300F3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EB92EDB6-477E-4BF9-A48D-5888D4858A0A}" type="presOf" srcId="{ED16714F-0FEC-49BF-98B5-87CA74F077DC}" destId="{05712B67-59CD-4EEC-A5DE-6008EE90821A}" srcOrd="1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68FB6D9B-9D23-4B4D-9D87-36F7956404EB}" type="presOf" srcId="{9DA34B3F-8B26-4833-B1C0-EC1FA5B6DA8E}" destId="{D410A727-0439-4C4A-BFE2-BD2A409E105D}" srcOrd="1" destOrd="0" presId="urn:microsoft.com/office/officeart/2005/8/layout/hList9"/>
    <dgm:cxn modelId="{C4925F57-B2EF-44EC-B081-21F4AA8E3415}" type="presOf" srcId="{ED16714F-0FEC-49BF-98B5-87CA74F077DC}" destId="{618B317D-BD54-4860-8F38-DC158C62432E}" srcOrd="0" destOrd="0" presId="urn:microsoft.com/office/officeart/2005/8/layout/hList9"/>
    <dgm:cxn modelId="{AD21F31C-3058-479D-AD67-4D92AD7EA2CD}" type="presOf" srcId="{7BEA6D00-680B-4B35-934F-9D13D6392098}" destId="{91F40AD2-C442-470D-B52C-FDFDC3AFE868}" srcOrd="0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A00288F7-9C91-4EC1-A1C9-E883DCAA7C0F}" type="presParOf" srcId="{91F40AD2-C442-470D-B52C-FDFDC3AFE868}" destId="{2CFD3B6A-E7AF-41CE-A7C6-8CCAC7F0BCF8}" srcOrd="0" destOrd="0" presId="urn:microsoft.com/office/officeart/2005/8/layout/hList9"/>
    <dgm:cxn modelId="{A5F36E7D-02AC-4A2B-8067-B654CCA095BB}" type="presParOf" srcId="{91F40AD2-C442-470D-B52C-FDFDC3AFE868}" destId="{2418186D-8618-48D8-8550-DD2A3F70163E}" srcOrd="1" destOrd="0" presId="urn:microsoft.com/office/officeart/2005/8/layout/hList9"/>
    <dgm:cxn modelId="{C79D291D-D1E6-4190-BCFB-26B3007117F1}" type="presParOf" srcId="{2418186D-8618-48D8-8550-DD2A3F70163E}" destId="{B30207F4-392A-4746-B462-5DCA91271A62}" srcOrd="0" destOrd="0" presId="urn:microsoft.com/office/officeart/2005/8/layout/hList9"/>
    <dgm:cxn modelId="{2B932DF7-F957-4ADE-BE06-7AA32C193940}" type="presParOf" srcId="{2418186D-8618-48D8-8550-DD2A3F70163E}" destId="{9D73CC21-FB2C-42CA-8145-5E0AD0D45361}" srcOrd="1" destOrd="0" presId="urn:microsoft.com/office/officeart/2005/8/layout/hList9"/>
    <dgm:cxn modelId="{FF9051EC-CB37-41EE-B8E5-82BD41E70585}" type="presParOf" srcId="{9D73CC21-FB2C-42CA-8145-5E0AD0D45361}" destId="{618B317D-BD54-4860-8F38-DC158C62432E}" srcOrd="0" destOrd="0" presId="urn:microsoft.com/office/officeart/2005/8/layout/hList9"/>
    <dgm:cxn modelId="{16339CB3-C027-4C27-A795-B2EDE81A5822}" type="presParOf" srcId="{9D73CC21-FB2C-42CA-8145-5E0AD0D45361}" destId="{05712B67-59CD-4EEC-A5DE-6008EE90821A}" srcOrd="1" destOrd="0" presId="urn:microsoft.com/office/officeart/2005/8/layout/hList9"/>
    <dgm:cxn modelId="{FCEC29E5-7064-4485-94CB-999A5D61A9DB}" type="presParOf" srcId="{2418186D-8618-48D8-8550-DD2A3F70163E}" destId="{A0F19D9D-7CB3-40AD-8882-BE147C8832D8}" srcOrd="2" destOrd="0" presId="urn:microsoft.com/office/officeart/2005/8/layout/hList9"/>
    <dgm:cxn modelId="{F92102C1-65AD-4E06-8047-0A261A16F59E}" type="presParOf" srcId="{A0F19D9D-7CB3-40AD-8882-BE147C8832D8}" destId="{91E055A0-0CFD-4292-AD5F-A2F273C614E0}" srcOrd="0" destOrd="0" presId="urn:microsoft.com/office/officeart/2005/8/layout/hList9"/>
    <dgm:cxn modelId="{2DA727F7-14E5-4A4A-BA06-1976089DE39E}" type="presParOf" srcId="{A0F19D9D-7CB3-40AD-8882-BE147C8832D8}" destId="{D410A727-0439-4C4A-BFE2-BD2A409E105D}" srcOrd="1" destOrd="0" presId="urn:microsoft.com/office/officeart/2005/8/layout/hList9"/>
    <dgm:cxn modelId="{3EF85765-1C10-4224-A0D4-FD5FE49A2062}" type="presParOf" srcId="{91F40AD2-C442-470D-B52C-FDFDC3AFE868}" destId="{F4674744-DF37-4306-99B3-DCCDA879AB9D}" srcOrd="2" destOrd="0" presId="urn:microsoft.com/office/officeart/2005/8/layout/hList9"/>
    <dgm:cxn modelId="{92BE0FB9-1274-4C9F-BD9B-3DDE726DE09F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5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佛眼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體何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Arial Black"/>
              <a:ea typeface="微軟正黑體" pitchFamily="34" charset="-120"/>
            </a:rPr>
            <a:t>二義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-1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因別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法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慧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果總佛眼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→故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智度論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》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云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猶如四河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而至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大池總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海     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2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無分別慧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以為</a:t>
          </a:r>
          <a:r>
            <a:rPr lang="zh-TW" altLang="en-US" sz="2400" dirty="0" smtClean="0">
              <a:latin typeface="Arial Black"/>
              <a:ea typeface="微軟正黑體" pitchFamily="34" charset="-120"/>
            </a:rPr>
            <a:t>其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體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→與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慧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法眼體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有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別</a:t>
          </a:r>
          <a:r>
            <a:rPr lang="zh-TW" altLang="en-US" sz="1600" dirty="0" smtClean="0">
              <a:latin typeface="Arial Black"/>
              <a:ea typeface="微軟正黑體" pitchFamily="34" charset="-120"/>
            </a:rPr>
            <a:t>故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3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或</a:t>
          </a:r>
          <a:r>
            <a:rPr lang="zh-TW" altLang="en-US" sz="2400" dirty="0" smtClean="0">
              <a:latin typeface="Arial Black"/>
              <a:ea typeface="微軟正黑體" pitchFamily="34" charset="-120"/>
            </a:rPr>
            <a:t>以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大悲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名為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佛眼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3453" custScaleY="59732" custLinFactNeighborX="-812" custLinFactNeighborY="-2340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52977" custScaleY="165863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43361" custLinFactNeighborY="19078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937C8B70-DFD3-40D7-B6B7-3012BF327560}" type="presOf" srcId="{ED16714F-0FEC-49BF-98B5-87CA74F077DC}" destId="{05712B67-59CD-4EEC-A5DE-6008EE90821A}" srcOrd="1" destOrd="0" presId="urn:microsoft.com/office/officeart/2005/8/layout/hList9"/>
    <dgm:cxn modelId="{0DB7F508-5086-40AF-AAA9-30635F6E0984}" type="presOf" srcId="{9DA34B3F-8B26-4833-B1C0-EC1FA5B6DA8E}" destId="{91E055A0-0CFD-4292-AD5F-A2F273C614E0}" srcOrd="0" destOrd="0" presId="urn:microsoft.com/office/officeart/2005/8/layout/hList9"/>
    <dgm:cxn modelId="{02491F41-A234-48F1-B47F-8556C934D798}" type="presOf" srcId="{7BEA6D00-680B-4B35-934F-9D13D6392098}" destId="{91F40AD2-C442-470D-B52C-FDFDC3AFE868}" srcOrd="0" destOrd="0" presId="urn:microsoft.com/office/officeart/2005/8/layout/hList9"/>
    <dgm:cxn modelId="{2F527530-F61B-4B35-8CF7-F7596DA02D9F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1668ED39-7A09-4DCC-9651-29D47C8A02E7}" type="presOf" srcId="{ED16714F-0FEC-49BF-98B5-87CA74F077DC}" destId="{618B317D-BD54-4860-8F38-DC158C62432E}" srcOrd="0" destOrd="0" presId="urn:microsoft.com/office/officeart/2005/8/layout/hList9"/>
    <dgm:cxn modelId="{83AC4872-3638-4926-B743-60C6686F5FD5}" type="presOf" srcId="{CD0CDEAD-597E-48DE-9EEB-8AC11B8B789F}" destId="{42C3FF70-220B-4C08-B34A-F90C001300F3}" srcOrd="0" destOrd="0" presId="urn:microsoft.com/office/officeart/2005/8/layout/hList9"/>
    <dgm:cxn modelId="{B6BA6D9B-4679-4B2C-ACBF-692B8F4BF068}" type="presParOf" srcId="{91F40AD2-C442-470D-B52C-FDFDC3AFE868}" destId="{2CFD3B6A-E7AF-41CE-A7C6-8CCAC7F0BCF8}" srcOrd="0" destOrd="0" presId="urn:microsoft.com/office/officeart/2005/8/layout/hList9"/>
    <dgm:cxn modelId="{C33C5E6F-408C-4AF0-82DD-4C17B1DB281D}" type="presParOf" srcId="{91F40AD2-C442-470D-B52C-FDFDC3AFE868}" destId="{2418186D-8618-48D8-8550-DD2A3F70163E}" srcOrd="1" destOrd="0" presId="urn:microsoft.com/office/officeart/2005/8/layout/hList9"/>
    <dgm:cxn modelId="{F4955AB6-8DB8-43DD-9621-D5ED6C032CC8}" type="presParOf" srcId="{2418186D-8618-48D8-8550-DD2A3F70163E}" destId="{B30207F4-392A-4746-B462-5DCA91271A62}" srcOrd="0" destOrd="0" presId="urn:microsoft.com/office/officeart/2005/8/layout/hList9"/>
    <dgm:cxn modelId="{2E5BE325-8623-4C71-9755-ECE8D0CD3BCA}" type="presParOf" srcId="{2418186D-8618-48D8-8550-DD2A3F70163E}" destId="{9D73CC21-FB2C-42CA-8145-5E0AD0D45361}" srcOrd="1" destOrd="0" presId="urn:microsoft.com/office/officeart/2005/8/layout/hList9"/>
    <dgm:cxn modelId="{FAEAF50E-3E46-4354-9476-640E7E035459}" type="presParOf" srcId="{9D73CC21-FB2C-42CA-8145-5E0AD0D45361}" destId="{618B317D-BD54-4860-8F38-DC158C62432E}" srcOrd="0" destOrd="0" presId="urn:microsoft.com/office/officeart/2005/8/layout/hList9"/>
    <dgm:cxn modelId="{96160587-8A1B-41CA-9CBC-15B3929E6385}" type="presParOf" srcId="{9D73CC21-FB2C-42CA-8145-5E0AD0D45361}" destId="{05712B67-59CD-4EEC-A5DE-6008EE90821A}" srcOrd="1" destOrd="0" presId="urn:microsoft.com/office/officeart/2005/8/layout/hList9"/>
    <dgm:cxn modelId="{E1F1C67D-6EAC-40E3-A407-251C6D340557}" type="presParOf" srcId="{2418186D-8618-48D8-8550-DD2A3F70163E}" destId="{A0F19D9D-7CB3-40AD-8882-BE147C8832D8}" srcOrd="2" destOrd="0" presId="urn:microsoft.com/office/officeart/2005/8/layout/hList9"/>
    <dgm:cxn modelId="{86032940-4E35-4EE5-B252-78192B765735}" type="presParOf" srcId="{A0F19D9D-7CB3-40AD-8882-BE147C8832D8}" destId="{91E055A0-0CFD-4292-AD5F-A2F273C614E0}" srcOrd="0" destOrd="0" presId="urn:microsoft.com/office/officeart/2005/8/layout/hList9"/>
    <dgm:cxn modelId="{0022BE74-1A07-4955-8505-68B0B1952169}" type="presParOf" srcId="{A0F19D9D-7CB3-40AD-8882-BE147C8832D8}" destId="{D410A727-0439-4C4A-BFE2-BD2A409E105D}" srcOrd="1" destOrd="0" presId="urn:microsoft.com/office/officeart/2005/8/layout/hList9"/>
    <dgm:cxn modelId="{8FFA3B56-6744-4E8C-ADEE-0BBE5C07E4A5}" type="presParOf" srcId="{91F40AD2-C442-470D-B52C-FDFDC3AFE868}" destId="{F4674744-DF37-4306-99B3-DCCDA879AB9D}" srcOrd="2" destOrd="0" presId="urn:microsoft.com/office/officeart/2005/8/layout/hList9"/>
    <dgm:cxn modelId="{6C85923C-02B9-4E81-AA6E-9AAB7464D9E5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6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大乘極微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豈無本質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Arial Black"/>
              <a:ea typeface="微軟正黑體" pitchFamily="34" charset="-120"/>
            </a:rPr>
            <a:t>聖教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既云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以假想慧分析建立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何有本質</a:t>
          </a:r>
          <a:r>
            <a:rPr lang="zh-TW" altLang="en-US" sz="2400" dirty="0" smtClean="0">
              <a:latin typeface="Arial Black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33453" custScaleY="59732" custLinFactNeighborX="-812" custLinFactNeighborY="-23405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52977" custScaleY="165863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42062" custLinFactNeighborY="19078"/>
      <dgm:spPr/>
      <dgm:t>
        <a:bodyPr/>
        <a:lstStyle/>
        <a:p>
          <a:endParaRPr lang="zh-TW" altLang="en-US"/>
        </a:p>
      </dgm:t>
    </dgm:pt>
  </dgm:ptLst>
  <dgm:cxnLst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49B5C101-F183-4CF3-8266-9F2A2D3E0B2D}" type="presOf" srcId="{ED16714F-0FEC-49BF-98B5-87CA74F077DC}" destId="{05712B67-59CD-4EEC-A5DE-6008EE90821A}" srcOrd="1" destOrd="0" presId="urn:microsoft.com/office/officeart/2005/8/layout/hList9"/>
    <dgm:cxn modelId="{5907E32D-7C27-42B3-B8BB-35352BD28D19}" type="presOf" srcId="{ED16714F-0FEC-49BF-98B5-87CA74F077DC}" destId="{618B317D-BD54-4860-8F38-DC158C62432E}" srcOrd="0" destOrd="0" presId="urn:microsoft.com/office/officeart/2005/8/layout/hList9"/>
    <dgm:cxn modelId="{040476C0-AAC0-4221-9C64-63326E3FEA57}" type="presOf" srcId="{9DA34B3F-8B26-4833-B1C0-EC1FA5B6DA8E}" destId="{91E055A0-0CFD-4292-AD5F-A2F273C614E0}" srcOrd="0" destOrd="0" presId="urn:microsoft.com/office/officeart/2005/8/layout/hList9"/>
    <dgm:cxn modelId="{6A7BE0B9-D12E-490A-9A34-7B1B785A58B7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49F3CDE7-E3AF-484E-99FC-982A160E4B0E}" type="presOf" srcId="{CD0CDEAD-597E-48DE-9EEB-8AC11B8B789F}" destId="{42C3FF70-220B-4C08-B34A-F90C001300F3}" srcOrd="0" destOrd="0" presId="urn:microsoft.com/office/officeart/2005/8/layout/hList9"/>
    <dgm:cxn modelId="{1B54FA75-B370-44EB-89EE-9FCAA766948C}" type="presOf" srcId="{7BEA6D00-680B-4B35-934F-9D13D6392098}" destId="{91F40AD2-C442-470D-B52C-FDFDC3AFE868}" srcOrd="0" destOrd="0" presId="urn:microsoft.com/office/officeart/2005/8/layout/hList9"/>
    <dgm:cxn modelId="{7256CBDA-13D4-4C78-BFF7-FB268D98DDC3}" type="presParOf" srcId="{91F40AD2-C442-470D-B52C-FDFDC3AFE868}" destId="{2CFD3B6A-E7AF-41CE-A7C6-8CCAC7F0BCF8}" srcOrd="0" destOrd="0" presId="urn:microsoft.com/office/officeart/2005/8/layout/hList9"/>
    <dgm:cxn modelId="{27BF4B0B-D059-41E7-8EC6-7094BD171E17}" type="presParOf" srcId="{91F40AD2-C442-470D-B52C-FDFDC3AFE868}" destId="{2418186D-8618-48D8-8550-DD2A3F70163E}" srcOrd="1" destOrd="0" presId="urn:microsoft.com/office/officeart/2005/8/layout/hList9"/>
    <dgm:cxn modelId="{36D58092-F56E-4EB0-8DB9-34C3AC651B9E}" type="presParOf" srcId="{2418186D-8618-48D8-8550-DD2A3F70163E}" destId="{B30207F4-392A-4746-B462-5DCA91271A62}" srcOrd="0" destOrd="0" presId="urn:microsoft.com/office/officeart/2005/8/layout/hList9"/>
    <dgm:cxn modelId="{B97BC412-4C03-42DE-A440-87D7379BF29A}" type="presParOf" srcId="{2418186D-8618-48D8-8550-DD2A3F70163E}" destId="{9D73CC21-FB2C-42CA-8145-5E0AD0D45361}" srcOrd="1" destOrd="0" presId="urn:microsoft.com/office/officeart/2005/8/layout/hList9"/>
    <dgm:cxn modelId="{CD1C77ED-5B3E-4553-8E0A-F7FF31A4AEDD}" type="presParOf" srcId="{9D73CC21-FB2C-42CA-8145-5E0AD0D45361}" destId="{618B317D-BD54-4860-8F38-DC158C62432E}" srcOrd="0" destOrd="0" presId="urn:microsoft.com/office/officeart/2005/8/layout/hList9"/>
    <dgm:cxn modelId="{93C91F6B-52D0-4B3F-8DF6-3D88573481F0}" type="presParOf" srcId="{9D73CC21-FB2C-42CA-8145-5E0AD0D45361}" destId="{05712B67-59CD-4EEC-A5DE-6008EE90821A}" srcOrd="1" destOrd="0" presId="urn:microsoft.com/office/officeart/2005/8/layout/hList9"/>
    <dgm:cxn modelId="{759517B4-6FD8-476E-8E8C-B1525269C8CF}" type="presParOf" srcId="{2418186D-8618-48D8-8550-DD2A3F70163E}" destId="{A0F19D9D-7CB3-40AD-8882-BE147C8832D8}" srcOrd="2" destOrd="0" presId="urn:microsoft.com/office/officeart/2005/8/layout/hList9"/>
    <dgm:cxn modelId="{2923B6A4-0BED-4967-914F-6A0A0DFDD016}" type="presParOf" srcId="{A0F19D9D-7CB3-40AD-8882-BE147C8832D8}" destId="{91E055A0-0CFD-4292-AD5F-A2F273C614E0}" srcOrd="0" destOrd="0" presId="urn:microsoft.com/office/officeart/2005/8/layout/hList9"/>
    <dgm:cxn modelId="{EE2D98BE-C0F9-43BA-8253-13F771483532}" type="presParOf" srcId="{A0F19D9D-7CB3-40AD-8882-BE147C8832D8}" destId="{D410A727-0439-4C4A-BFE2-BD2A409E105D}" srcOrd="1" destOrd="0" presId="urn:microsoft.com/office/officeart/2005/8/layout/hList9"/>
    <dgm:cxn modelId="{3E08F218-E63C-4E4E-BC4D-A9A5B02DE4EC}" type="presParOf" srcId="{91F40AD2-C442-470D-B52C-FDFDC3AFE868}" destId="{F4674744-DF37-4306-99B3-DCCDA879AB9D}" srcOrd="2" destOrd="0" presId="urn:microsoft.com/office/officeart/2005/8/layout/hList9"/>
    <dgm:cxn modelId="{48BC9E25-713C-47DA-81E1-49C27707B61B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7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明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本性極微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略有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五失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演祕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五失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  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1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義無憑失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今所立義                  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聖教逈無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何憑信入</a:t>
          </a:r>
          <a:endParaRPr lang="en-US" altLang="zh-TW" sz="3600" dirty="0" smtClean="0">
            <a:latin typeface="Arial Black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Arial Black"/>
              <a:ea typeface="微軟正黑體" pitchFamily="34" charset="-120"/>
            </a:rPr>
            <a:t>2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違聖教失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顯揚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》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十八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云                         </a:t>
          </a:r>
          <a:r>
            <a:rPr lang="zh-TW" altLang="en-US" sz="1600" dirty="0" smtClean="0">
              <a:latin typeface="Arial Black"/>
              <a:ea typeface="微軟正黑體" pitchFamily="34" charset="-120"/>
            </a:rPr>
            <a:t>「謂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諸極微但假想立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自體實無</a:t>
          </a:r>
          <a:r>
            <a:rPr lang="zh-TW" altLang="en-US" sz="1600" dirty="0" smtClean="0">
              <a:latin typeface="Arial Black"/>
              <a:ea typeface="微軟正黑體" pitchFamily="34" charset="-120"/>
            </a:rPr>
            <a:t>」              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若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有微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豈不違上諸聖教</a:t>
          </a:r>
          <a:r>
            <a:rPr lang="zh-TW" altLang="en-US" sz="2400" dirty="0" smtClean="0">
              <a:latin typeface="Arial Black"/>
              <a:ea typeface="微軟正黑體" pitchFamily="34" charset="-120"/>
            </a:rPr>
            <a:t>耶？</a:t>
          </a:r>
          <a:endParaRPr lang="en-US" altLang="zh-TW" sz="2400" dirty="0" smtClean="0">
            <a:latin typeface="Arial Black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Arial Black"/>
              <a:ea typeface="微軟正黑體" pitchFamily="34" charset="-120"/>
            </a:rPr>
            <a:t>3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縱有不熏失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既許實色                  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如何不緣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→若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緣者何不熏種</a:t>
          </a:r>
          <a:r>
            <a:rPr lang="zh-TW" altLang="en-US" sz="2400" dirty="0" smtClean="0">
              <a:latin typeface="Arial Black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07026" custScaleY="62304" custLinFactNeighborX="810" custLinFactNeighborY="-23622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69913" custScaleY="242049" custLinFactNeighborX="-14740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61270" custLinFactNeighborY="16350"/>
      <dgm:spPr/>
      <dgm:t>
        <a:bodyPr/>
        <a:lstStyle/>
        <a:p>
          <a:endParaRPr lang="zh-TW" altLang="en-US"/>
        </a:p>
      </dgm:t>
    </dgm:pt>
  </dgm:ptLst>
  <dgm:cxnLst>
    <dgm:cxn modelId="{2BD92FBA-BA76-4DC1-AF77-B549B83C3D71}" type="presOf" srcId="{7BEA6D00-680B-4B35-934F-9D13D6392098}" destId="{91F40AD2-C442-470D-B52C-FDFDC3AFE868}" srcOrd="0" destOrd="0" presId="urn:microsoft.com/office/officeart/2005/8/layout/hList9"/>
    <dgm:cxn modelId="{05B4DF58-92D9-4DE1-BCEC-95E87EFBD8FA}" type="presOf" srcId="{9DA34B3F-8B26-4833-B1C0-EC1FA5B6DA8E}" destId="{91E055A0-0CFD-4292-AD5F-A2F273C614E0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EEDA1D0B-7492-4EC4-942E-4FCFCC09421A}" type="presOf" srcId="{CD0CDEAD-597E-48DE-9EEB-8AC11B8B789F}" destId="{42C3FF70-220B-4C08-B34A-F90C001300F3}" srcOrd="0" destOrd="0" presId="urn:microsoft.com/office/officeart/2005/8/layout/hList9"/>
    <dgm:cxn modelId="{4B14632D-5AEF-4BE4-9DDA-C1A8BBF5B625}" type="presOf" srcId="{ED16714F-0FEC-49BF-98B5-87CA74F077DC}" destId="{05712B67-59CD-4EEC-A5DE-6008EE90821A}" srcOrd="1" destOrd="0" presId="urn:microsoft.com/office/officeart/2005/8/layout/hList9"/>
    <dgm:cxn modelId="{A5B23275-30BD-4ECE-89CC-1ED014D8C020}" type="presOf" srcId="{ED16714F-0FEC-49BF-98B5-87CA74F077DC}" destId="{618B317D-BD54-4860-8F38-DC158C62432E}" srcOrd="0" destOrd="0" presId="urn:microsoft.com/office/officeart/2005/8/layout/hList9"/>
    <dgm:cxn modelId="{B1E5C371-6057-429B-95F4-0F3A75538BC0}" type="presOf" srcId="{9DA34B3F-8B26-4833-B1C0-EC1FA5B6DA8E}" destId="{D410A727-0439-4C4A-BFE2-BD2A409E105D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CD871EB8-8DCA-4F46-9233-9D3743B48657}" type="presParOf" srcId="{91F40AD2-C442-470D-B52C-FDFDC3AFE868}" destId="{2CFD3B6A-E7AF-41CE-A7C6-8CCAC7F0BCF8}" srcOrd="0" destOrd="0" presId="urn:microsoft.com/office/officeart/2005/8/layout/hList9"/>
    <dgm:cxn modelId="{66EE9180-AD44-4844-B980-54AC737A0546}" type="presParOf" srcId="{91F40AD2-C442-470D-B52C-FDFDC3AFE868}" destId="{2418186D-8618-48D8-8550-DD2A3F70163E}" srcOrd="1" destOrd="0" presId="urn:microsoft.com/office/officeart/2005/8/layout/hList9"/>
    <dgm:cxn modelId="{4EB52991-9DAC-4446-9ED1-6272FE8309FF}" type="presParOf" srcId="{2418186D-8618-48D8-8550-DD2A3F70163E}" destId="{B30207F4-392A-4746-B462-5DCA91271A62}" srcOrd="0" destOrd="0" presId="urn:microsoft.com/office/officeart/2005/8/layout/hList9"/>
    <dgm:cxn modelId="{7D505FD3-E865-4FCB-8C86-BF9FBF9080BE}" type="presParOf" srcId="{2418186D-8618-48D8-8550-DD2A3F70163E}" destId="{9D73CC21-FB2C-42CA-8145-5E0AD0D45361}" srcOrd="1" destOrd="0" presId="urn:microsoft.com/office/officeart/2005/8/layout/hList9"/>
    <dgm:cxn modelId="{56ECA9A7-905A-4498-8B77-8947D11C062D}" type="presParOf" srcId="{9D73CC21-FB2C-42CA-8145-5E0AD0D45361}" destId="{618B317D-BD54-4860-8F38-DC158C62432E}" srcOrd="0" destOrd="0" presId="urn:microsoft.com/office/officeart/2005/8/layout/hList9"/>
    <dgm:cxn modelId="{8937EFCA-D43C-49F5-BD92-92362376CE5F}" type="presParOf" srcId="{9D73CC21-FB2C-42CA-8145-5E0AD0D45361}" destId="{05712B67-59CD-4EEC-A5DE-6008EE90821A}" srcOrd="1" destOrd="0" presId="urn:microsoft.com/office/officeart/2005/8/layout/hList9"/>
    <dgm:cxn modelId="{B385914C-EA54-442F-A5A6-94E6F9CC4D42}" type="presParOf" srcId="{2418186D-8618-48D8-8550-DD2A3F70163E}" destId="{A0F19D9D-7CB3-40AD-8882-BE147C8832D8}" srcOrd="2" destOrd="0" presId="urn:microsoft.com/office/officeart/2005/8/layout/hList9"/>
    <dgm:cxn modelId="{6A0E7C52-62FC-48E4-80AF-BF4A018079A3}" type="presParOf" srcId="{A0F19D9D-7CB3-40AD-8882-BE147C8832D8}" destId="{91E055A0-0CFD-4292-AD5F-A2F273C614E0}" srcOrd="0" destOrd="0" presId="urn:microsoft.com/office/officeart/2005/8/layout/hList9"/>
    <dgm:cxn modelId="{EFEDDC3A-A299-42B9-A6D0-0260EFEBF7CF}" type="presParOf" srcId="{A0F19D9D-7CB3-40AD-8882-BE147C8832D8}" destId="{D410A727-0439-4C4A-BFE2-BD2A409E105D}" srcOrd="1" destOrd="0" presId="urn:microsoft.com/office/officeart/2005/8/layout/hList9"/>
    <dgm:cxn modelId="{E1F97901-5944-47F1-A263-9213D71A1CA9}" type="presParOf" srcId="{91F40AD2-C442-470D-B52C-FDFDC3AFE868}" destId="{F4674744-DF37-4306-99B3-DCCDA879AB9D}" srcOrd="2" destOrd="0" presId="urn:microsoft.com/office/officeart/2005/8/layout/hList9"/>
    <dgm:cxn modelId="{4C842326-4F21-4EC7-ACAE-23043F8F3F3F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8.xml><?xml version="1.0" encoding="utf-8"?>
<dgm:dataModel xmlns:dgm="http://schemas.openxmlformats.org/drawingml/2006/diagram" xmlns:a="http://schemas.openxmlformats.org/drawingml/2006/main">
  <dgm:ptLst>
    <dgm:pt modelId="{7BEA6D00-680B-4B35-934F-9D13D639209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D0CDEAD-597E-48DE-9EEB-8AC11B8B789F}">
      <dgm:prSet phldrT="[文字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明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49A6E3B5-5843-40D1-8034-EA9A0B2816D2}" type="par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74C616CD-C042-43D3-A337-532E8FC7D9FE}" type="sibTrans" cxnId="{F515E85F-9E5B-499F-B864-FE97FA194A81}">
      <dgm:prSet/>
      <dgm:spPr/>
      <dgm:t>
        <a:bodyPr/>
        <a:lstStyle/>
        <a:p>
          <a:endParaRPr lang="zh-TW" altLang="en-US"/>
        </a:p>
      </dgm:t>
    </dgm:pt>
    <dgm:pt modelId="{ED16714F-0FEC-49BF-98B5-87CA74F077DC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 anchorCtr="0"/>
        <a:lstStyle/>
        <a:p>
          <a:pPr>
            <a:lnSpc>
              <a:spcPts val="3300"/>
            </a:lnSpc>
            <a:spcAft>
              <a:spcPts val="1200"/>
            </a:spcAft>
          </a:pPr>
          <a:endParaRPr lang="zh-TW" altLang="en-US" sz="36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12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本性極微</a:t>
          </a:r>
          <a:r>
            <a:rPr lang="zh-TW" altLang="en-US" sz="2400" dirty="0" smtClean="0">
              <a:latin typeface="微軟正黑體" pitchFamily="34" charset="-120"/>
              <a:ea typeface="微軟正黑體" pitchFamily="34" charset="-120"/>
            </a:rPr>
            <a:t>略有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五失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CC7F18F-0B30-4F7F-9B9C-8D7E8E8A301B}" type="par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F0E1CF33-5DAC-4DF3-B0F2-08A4BE7CCBD1}" type="sibTrans" cxnId="{0B98E73B-8573-4722-8401-E14E0E864827}">
      <dgm:prSet/>
      <dgm:spPr/>
      <dgm:t>
        <a:bodyPr/>
        <a:lstStyle/>
        <a:p>
          <a:endParaRPr lang="zh-TW" altLang="en-US"/>
        </a:p>
      </dgm:t>
    </dgm:pt>
    <dgm:pt modelId="{9DA34B3F-8B26-4833-B1C0-EC1FA5B6DA8E}">
      <dgm:prSet phldrT="[文字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演祕</a:t>
          </a:r>
          <a:r>
            <a:rPr lang="en-US" altLang="zh-TW" sz="16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云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→有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五失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                                       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4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無因種同失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(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本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影同種失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)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佛菩薩析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而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方立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云何本有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→故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不可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言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本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影同種</a:t>
          </a:r>
          <a:endParaRPr lang="en-US" altLang="zh-TW" sz="3600" dirty="0" smtClean="0">
            <a:latin typeface="Arial Black"/>
            <a:ea typeface="微軟正黑體" pitchFamily="34" charset="-120"/>
          </a:endParaRPr>
        </a:p>
        <a:p>
          <a:pPr>
            <a:lnSpc>
              <a:spcPts val="3300"/>
            </a:lnSpc>
            <a:spcAft>
              <a:spcPts val="600"/>
            </a:spcAft>
          </a:pPr>
          <a:r>
            <a:rPr lang="en-US" altLang="zh-TW" sz="3600" dirty="0" smtClean="0">
              <a:latin typeface="Arial Black"/>
              <a:ea typeface="微軟正黑體" pitchFamily="34" charset="-120"/>
            </a:rPr>
            <a:t>5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假實種同失</a:t>
          </a:r>
          <a:r>
            <a:rPr lang="en-US" altLang="zh-TW" sz="3600" dirty="0" smtClean="0">
              <a:latin typeface="Arial Black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設質</a:t>
          </a:r>
          <a:r>
            <a:rPr lang="en-US" altLang="zh-TW" sz="16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影微共同一種   </a:t>
          </a:r>
          <a:r>
            <a:rPr lang="zh-TW" altLang="en-US" sz="18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影假</a:t>
          </a:r>
          <a:r>
            <a:rPr lang="en-US" altLang="zh-TW" sz="1800" dirty="0" smtClean="0">
              <a:latin typeface="Arial Black"/>
              <a:ea typeface="微軟正黑體" pitchFamily="34" charset="-120"/>
            </a:rPr>
            <a:t>/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質實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假實不同</a:t>
          </a:r>
          <a:r>
            <a:rPr lang="zh-TW" altLang="en-US" sz="2000" dirty="0" smtClean="0">
              <a:latin typeface="Arial Black"/>
              <a:ea typeface="微軟正黑體" pitchFamily="34" charset="-120"/>
            </a:rPr>
            <a:t>→</a:t>
          </a:r>
          <a:r>
            <a:rPr lang="zh-TW" altLang="en-US" sz="3600" dirty="0" smtClean="0">
              <a:latin typeface="Arial Black"/>
              <a:ea typeface="微軟正黑體" pitchFamily="34" charset="-120"/>
            </a:rPr>
            <a:t>如何種共</a:t>
          </a:r>
          <a:r>
            <a:rPr lang="zh-TW" altLang="en-US" sz="2400" dirty="0" smtClean="0">
              <a:latin typeface="Arial Black"/>
              <a:ea typeface="微軟正黑體" pitchFamily="34" charset="-120"/>
            </a:rPr>
            <a:t>？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D3FA1F47-AF22-4596-AF58-4D7D0216B7FF}" type="par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6EB6DC2-A00A-4BC6-B978-B11F296C4C5A}" type="sibTrans" cxnId="{3D72CB3D-E746-41D0-8C97-9DF6601CA397}">
      <dgm:prSet/>
      <dgm:spPr/>
      <dgm:t>
        <a:bodyPr/>
        <a:lstStyle/>
        <a:p>
          <a:endParaRPr lang="zh-TW" altLang="en-US"/>
        </a:p>
      </dgm:t>
    </dgm:pt>
    <dgm:pt modelId="{91F40AD2-C442-470D-B52C-FDFDC3AFE868}" type="pres">
      <dgm:prSet presAssocID="{7BEA6D00-680B-4B35-934F-9D13D639209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2CFD3B6A-E7AF-41CE-A7C6-8CCAC7F0BCF8}" type="pres">
      <dgm:prSet presAssocID="{CD0CDEAD-597E-48DE-9EEB-8AC11B8B789F}" presName="posSpace" presStyleCnt="0"/>
      <dgm:spPr/>
    </dgm:pt>
    <dgm:pt modelId="{2418186D-8618-48D8-8550-DD2A3F70163E}" type="pres">
      <dgm:prSet presAssocID="{CD0CDEAD-597E-48DE-9EEB-8AC11B8B789F}" presName="vertFlow" presStyleCnt="0"/>
      <dgm:spPr/>
    </dgm:pt>
    <dgm:pt modelId="{B30207F4-392A-4746-B462-5DCA91271A62}" type="pres">
      <dgm:prSet presAssocID="{CD0CDEAD-597E-48DE-9EEB-8AC11B8B789F}" presName="topSpace" presStyleCnt="0"/>
      <dgm:spPr/>
    </dgm:pt>
    <dgm:pt modelId="{9D73CC21-FB2C-42CA-8145-5E0AD0D45361}" type="pres">
      <dgm:prSet presAssocID="{CD0CDEAD-597E-48DE-9EEB-8AC11B8B789F}" presName="firstComp" presStyleCnt="0"/>
      <dgm:spPr/>
    </dgm:pt>
    <dgm:pt modelId="{618B317D-BD54-4860-8F38-DC158C62432E}" type="pres">
      <dgm:prSet presAssocID="{CD0CDEAD-597E-48DE-9EEB-8AC11B8B789F}" presName="firstChild" presStyleLbl="bgAccFollowNode1" presStyleIdx="0" presStyleCnt="2" custScaleX="107026" custScaleY="62304" custLinFactNeighborX="-499" custLinFactNeighborY="-23622"/>
      <dgm:spPr/>
      <dgm:t>
        <a:bodyPr/>
        <a:lstStyle/>
        <a:p>
          <a:endParaRPr lang="zh-TW" altLang="en-US"/>
        </a:p>
      </dgm:t>
    </dgm:pt>
    <dgm:pt modelId="{05712B67-59CD-4EEC-A5DE-6008EE90821A}" type="pres">
      <dgm:prSet presAssocID="{CD0CDEAD-597E-48DE-9EEB-8AC11B8B789F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19D9D-7CB3-40AD-8882-BE147C8832D8}" type="pres">
      <dgm:prSet presAssocID="{9DA34B3F-8B26-4833-B1C0-EC1FA5B6DA8E}" presName="comp" presStyleCnt="0"/>
      <dgm:spPr/>
    </dgm:pt>
    <dgm:pt modelId="{91E055A0-0CFD-4292-AD5F-A2F273C614E0}" type="pres">
      <dgm:prSet presAssocID="{9DA34B3F-8B26-4833-B1C0-EC1FA5B6DA8E}" presName="child" presStyleLbl="bgAccFollowNode1" presStyleIdx="1" presStyleCnt="2" custScaleX="176047" custScaleY="242049" custLinFactNeighborX="-13168" custLinFactNeighborY="-23603"/>
      <dgm:spPr/>
      <dgm:t>
        <a:bodyPr/>
        <a:lstStyle/>
        <a:p>
          <a:endParaRPr lang="zh-TW" altLang="en-US"/>
        </a:p>
      </dgm:t>
    </dgm:pt>
    <dgm:pt modelId="{D410A727-0439-4C4A-BFE2-BD2A409E105D}" type="pres">
      <dgm:prSet presAssocID="{9DA34B3F-8B26-4833-B1C0-EC1FA5B6DA8E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4674744-DF37-4306-99B3-DCCDA879AB9D}" type="pres">
      <dgm:prSet presAssocID="{CD0CDEAD-597E-48DE-9EEB-8AC11B8B789F}" presName="negSpace" presStyleCnt="0"/>
      <dgm:spPr/>
    </dgm:pt>
    <dgm:pt modelId="{42C3FF70-220B-4C08-B34A-F90C001300F3}" type="pres">
      <dgm:prSet presAssocID="{CD0CDEAD-597E-48DE-9EEB-8AC11B8B789F}" presName="circle" presStyleLbl="node1" presStyleIdx="0" presStyleCnt="1" custScaleX="40985" custScaleY="45888" custLinFactNeighborX="-61270" custLinFactNeighborY="16350"/>
      <dgm:spPr/>
      <dgm:t>
        <a:bodyPr/>
        <a:lstStyle/>
        <a:p>
          <a:endParaRPr lang="zh-TW" altLang="en-US"/>
        </a:p>
      </dgm:t>
    </dgm:pt>
  </dgm:ptLst>
  <dgm:cxnLst>
    <dgm:cxn modelId="{BE0176F9-4772-4395-94EA-984E58047CBD}" type="presOf" srcId="{9DA34B3F-8B26-4833-B1C0-EC1FA5B6DA8E}" destId="{D410A727-0439-4C4A-BFE2-BD2A409E105D}" srcOrd="1" destOrd="0" presId="urn:microsoft.com/office/officeart/2005/8/layout/hList9"/>
    <dgm:cxn modelId="{0016537B-5150-4713-976E-6C1CE83CA81A}" type="presOf" srcId="{ED16714F-0FEC-49BF-98B5-87CA74F077DC}" destId="{618B317D-BD54-4860-8F38-DC158C62432E}" srcOrd="0" destOrd="0" presId="urn:microsoft.com/office/officeart/2005/8/layout/hList9"/>
    <dgm:cxn modelId="{3D72CB3D-E746-41D0-8C97-9DF6601CA397}" srcId="{CD0CDEAD-597E-48DE-9EEB-8AC11B8B789F}" destId="{9DA34B3F-8B26-4833-B1C0-EC1FA5B6DA8E}" srcOrd="1" destOrd="0" parTransId="{D3FA1F47-AF22-4596-AF58-4D7D0216B7FF}" sibTransId="{96EB6DC2-A00A-4BC6-B978-B11F296C4C5A}"/>
    <dgm:cxn modelId="{1CEBA38A-3427-4CD0-95E4-FE2B93A5A0C8}" type="presOf" srcId="{9DA34B3F-8B26-4833-B1C0-EC1FA5B6DA8E}" destId="{91E055A0-0CFD-4292-AD5F-A2F273C614E0}" srcOrd="0" destOrd="0" presId="urn:microsoft.com/office/officeart/2005/8/layout/hList9"/>
    <dgm:cxn modelId="{0CB15C1D-1F76-4CB5-BDEA-BD58936765BF}" type="presOf" srcId="{ED16714F-0FEC-49BF-98B5-87CA74F077DC}" destId="{05712B67-59CD-4EEC-A5DE-6008EE90821A}" srcOrd="1" destOrd="0" presId="urn:microsoft.com/office/officeart/2005/8/layout/hList9"/>
    <dgm:cxn modelId="{0B98E73B-8573-4722-8401-E14E0E864827}" srcId="{CD0CDEAD-597E-48DE-9EEB-8AC11B8B789F}" destId="{ED16714F-0FEC-49BF-98B5-87CA74F077DC}" srcOrd="0" destOrd="0" parTransId="{DCC7F18F-0B30-4F7F-9B9C-8D7E8E8A301B}" sibTransId="{F0E1CF33-5DAC-4DF3-B0F2-08A4BE7CCBD1}"/>
    <dgm:cxn modelId="{DE532C11-9550-4E25-AF19-FBDE1E948DC4}" type="presOf" srcId="{CD0CDEAD-597E-48DE-9EEB-8AC11B8B789F}" destId="{42C3FF70-220B-4C08-B34A-F90C001300F3}" srcOrd="0" destOrd="0" presId="urn:microsoft.com/office/officeart/2005/8/layout/hList9"/>
    <dgm:cxn modelId="{F515E85F-9E5B-499F-B864-FE97FA194A81}" srcId="{7BEA6D00-680B-4B35-934F-9D13D6392098}" destId="{CD0CDEAD-597E-48DE-9EEB-8AC11B8B789F}" srcOrd="0" destOrd="0" parTransId="{49A6E3B5-5843-40D1-8034-EA9A0B2816D2}" sibTransId="{74C616CD-C042-43D3-A337-532E8FC7D9FE}"/>
    <dgm:cxn modelId="{9F080E39-0415-4A77-BD79-81CC6BF1079A}" type="presOf" srcId="{7BEA6D00-680B-4B35-934F-9D13D6392098}" destId="{91F40AD2-C442-470D-B52C-FDFDC3AFE868}" srcOrd="0" destOrd="0" presId="urn:microsoft.com/office/officeart/2005/8/layout/hList9"/>
    <dgm:cxn modelId="{0AD3EE6A-A78C-4C13-8FB3-062A2F32FF03}" type="presParOf" srcId="{91F40AD2-C442-470D-B52C-FDFDC3AFE868}" destId="{2CFD3B6A-E7AF-41CE-A7C6-8CCAC7F0BCF8}" srcOrd="0" destOrd="0" presId="urn:microsoft.com/office/officeart/2005/8/layout/hList9"/>
    <dgm:cxn modelId="{07077000-2FAD-4207-AC7B-83A94FBCF432}" type="presParOf" srcId="{91F40AD2-C442-470D-B52C-FDFDC3AFE868}" destId="{2418186D-8618-48D8-8550-DD2A3F70163E}" srcOrd="1" destOrd="0" presId="urn:microsoft.com/office/officeart/2005/8/layout/hList9"/>
    <dgm:cxn modelId="{92FC05AB-AE0C-4602-8856-611D0F8C2F85}" type="presParOf" srcId="{2418186D-8618-48D8-8550-DD2A3F70163E}" destId="{B30207F4-392A-4746-B462-5DCA91271A62}" srcOrd="0" destOrd="0" presId="urn:microsoft.com/office/officeart/2005/8/layout/hList9"/>
    <dgm:cxn modelId="{642F0406-82EC-434D-BE15-3AD13748A2E3}" type="presParOf" srcId="{2418186D-8618-48D8-8550-DD2A3F70163E}" destId="{9D73CC21-FB2C-42CA-8145-5E0AD0D45361}" srcOrd="1" destOrd="0" presId="urn:microsoft.com/office/officeart/2005/8/layout/hList9"/>
    <dgm:cxn modelId="{D27C445A-2280-4A5C-B40C-9F8DC0E5FB18}" type="presParOf" srcId="{9D73CC21-FB2C-42CA-8145-5E0AD0D45361}" destId="{618B317D-BD54-4860-8F38-DC158C62432E}" srcOrd="0" destOrd="0" presId="urn:microsoft.com/office/officeart/2005/8/layout/hList9"/>
    <dgm:cxn modelId="{91F2F6B6-64AF-40AF-9FE0-ECD89B84F698}" type="presParOf" srcId="{9D73CC21-FB2C-42CA-8145-5E0AD0D45361}" destId="{05712B67-59CD-4EEC-A5DE-6008EE90821A}" srcOrd="1" destOrd="0" presId="urn:microsoft.com/office/officeart/2005/8/layout/hList9"/>
    <dgm:cxn modelId="{2A11DE8F-2314-4EDB-9DAE-EAEF81F385F5}" type="presParOf" srcId="{2418186D-8618-48D8-8550-DD2A3F70163E}" destId="{A0F19D9D-7CB3-40AD-8882-BE147C8832D8}" srcOrd="2" destOrd="0" presId="urn:microsoft.com/office/officeart/2005/8/layout/hList9"/>
    <dgm:cxn modelId="{4592F520-ABDD-48BD-BC81-0DA895DC9F28}" type="presParOf" srcId="{A0F19D9D-7CB3-40AD-8882-BE147C8832D8}" destId="{91E055A0-0CFD-4292-AD5F-A2F273C614E0}" srcOrd="0" destOrd="0" presId="urn:microsoft.com/office/officeart/2005/8/layout/hList9"/>
    <dgm:cxn modelId="{33DD8FF5-AE35-4D44-BB96-E85FBD4F8482}" type="presParOf" srcId="{A0F19D9D-7CB3-40AD-8882-BE147C8832D8}" destId="{D410A727-0439-4C4A-BFE2-BD2A409E105D}" srcOrd="1" destOrd="0" presId="urn:microsoft.com/office/officeart/2005/8/layout/hList9"/>
    <dgm:cxn modelId="{FE0D9512-C242-466E-9A8D-0EF8E8477159}" type="presParOf" srcId="{91F40AD2-C442-470D-B52C-FDFDC3AFE868}" destId="{F4674744-DF37-4306-99B3-DCCDA879AB9D}" srcOrd="2" destOrd="0" presId="urn:microsoft.com/office/officeart/2005/8/layout/hList9"/>
    <dgm:cxn modelId="{5156F8B6-12BA-4A33-890D-44EBBE3DCF05}" type="presParOf" srcId="{91F40AD2-C442-470D-B52C-FDFDC3AFE868}" destId="{42C3FF70-220B-4C08-B34A-F90C001300F3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9.xml><?xml version="1.0" encoding="utf-8"?>
<dgm:dataModel xmlns:dgm="http://schemas.openxmlformats.org/drawingml/2006/diagram" xmlns:a="http://schemas.openxmlformats.org/drawingml/2006/main">
  <dgm:ptLst>
    <dgm:pt modelId="{C3573D8B-735E-4249-AD1C-8C9DF19861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0ACA7907-6499-4230-83C5-11D70D5CE1ED}">
      <dgm:prSet phldrT="[文字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b" anchorCtr="0"/>
        <a:lstStyle/>
        <a:p>
          <a:pPr>
            <a:lnSpc>
              <a:spcPts val="3300"/>
            </a:lnSpc>
            <a:spcAft>
              <a:spcPts val="600"/>
            </a:spcAft>
          </a:pP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由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應知</a:t>
          </a:r>
          <a:r>
            <a:rPr lang="en-US" altLang="zh-TW" sz="36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諸有對色</a:t>
          </a:r>
          <a:r>
            <a:rPr lang="zh-TW" altLang="en-US" sz="2000" dirty="0" smtClean="0">
              <a:latin typeface="微軟正黑體" pitchFamily="34" charset="-120"/>
              <a:ea typeface="微軟正黑體" pitchFamily="34" charset="-120"/>
            </a:rPr>
            <a:t>皆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識變現       </a:t>
          </a:r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→  </a:t>
          </a:r>
          <a:r>
            <a:rPr lang="zh-TW" altLang="en-US" sz="3600" dirty="0" smtClean="0">
              <a:latin typeface="微軟正黑體" pitchFamily="34" charset="-120"/>
              <a:ea typeface="微軟正黑體" pitchFamily="34" charset="-120"/>
            </a:rPr>
            <a:t>非極微成</a:t>
          </a:r>
          <a:r>
            <a:rPr lang="zh-TW" altLang="en-US" sz="1800" dirty="0" smtClean="0">
              <a:latin typeface="微軟正黑體" pitchFamily="34" charset="-120"/>
              <a:ea typeface="微軟正黑體" pitchFamily="34" charset="-120"/>
            </a:rPr>
            <a:t>                       </a:t>
          </a: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C7CC6622-5084-411F-8664-8389D4F2C96A}" type="par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5CC8AB3B-315C-42CB-9A73-B628E7631AEE}" type="sibTrans" cxnId="{3111C134-9451-4013-AE0D-25D9E2E399F8}">
      <dgm:prSet/>
      <dgm:spPr/>
      <dgm:t>
        <a:bodyPr/>
        <a:lstStyle/>
        <a:p>
          <a:endParaRPr lang="zh-TW" altLang="en-US"/>
        </a:p>
      </dgm:t>
    </dgm:pt>
    <dgm:pt modelId="{120CA760-CB89-4C41-817C-E8C05F5CF9E7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2400" dirty="0">
            <a:latin typeface="微軟正黑體" pitchFamily="34" charset="-120"/>
            <a:ea typeface="微軟正黑體" pitchFamily="34" charset="-120"/>
          </a:endParaRPr>
        </a:p>
      </dgm:t>
    </dgm:pt>
    <dgm:pt modelId="{5438E08E-1E60-4BB1-885E-D9B19BF756FC}" type="par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964939F0-A6D7-4F73-A9B1-DF47F8B3A257}" type="sibTrans" cxnId="{2E4C96CA-8894-454E-9AA0-284BB900CD0E}">
      <dgm:prSet/>
      <dgm:spPr/>
      <dgm:t>
        <a:bodyPr/>
        <a:lstStyle/>
        <a:p>
          <a:endParaRPr lang="zh-TW" altLang="en-US"/>
        </a:p>
      </dgm:t>
    </dgm:pt>
    <dgm:pt modelId="{152D0B50-FA8C-4030-8504-4520FBFEB711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r>
            <a:rPr lang="zh-TW" altLang="en-US" sz="3600" dirty="0" smtClean="0">
              <a:latin typeface="Agency FB"/>
              <a:ea typeface="微軟正黑體" pitchFamily="34" charset="-120"/>
            </a:rPr>
            <a:t>破有對</a:t>
          </a:r>
          <a:r>
            <a:rPr lang="zh-TW" altLang="en-US" sz="1800" dirty="0" smtClean="0">
              <a:latin typeface="Agency FB"/>
              <a:ea typeface="微軟正黑體" pitchFamily="34" charset="-120"/>
            </a:rPr>
            <a:t>→此為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第二</a:t>
          </a:r>
          <a:r>
            <a:rPr lang="en-US" altLang="zh-TW" sz="3600" dirty="0" smtClean="0">
              <a:latin typeface="Agency FB"/>
              <a:ea typeface="微軟正黑體" pitchFamily="34" charset="-120"/>
            </a:rPr>
            <a:t>-</a:t>
          </a:r>
          <a:r>
            <a:rPr lang="zh-TW" altLang="en-US" sz="3600" dirty="0" smtClean="0">
              <a:latin typeface="Agency FB"/>
              <a:ea typeface="微軟正黑體" pitchFamily="34" charset="-120"/>
            </a:rPr>
            <a:t>結上明非</a:t>
          </a: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5EC793DA-A5DD-48B0-B52E-552BE4C6FE39}" type="parTrans" cxnId="{3567975B-3C0B-4D2A-A4C8-00C082BA5B3F}">
      <dgm:prSet/>
      <dgm:spPr/>
      <dgm:t>
        <a:bodyPr/>
        <a:lstStyle/>
        <a:p>
          <a:endParaRPr lang="zh-TW" altLang="en-US"/>
        </a:p>
      </dgm:t>
    </dgm:pt>
    <dgm:pt modelId="{75B364BD-E60C-444D-AB99-4FC6A23F471C}" type="sibTrans" cxnId="{3567975B-3C0B-4D2A-A4C8-00C082BA5B3F}">
      <dgm:prSet/>
      <dgm:spPr/>
      <dgm:t>
        <a:bodyPr/>
        <a:lstStyle/>
        <a:p>
          <a:endParaRPr lang="zh-TW" altLang="en-US"/>
        </a:p>
      </dgm:t>
    </dgm:pt>
    <dgm:pt modelId="{610D869F-D329-4AE0-A930-7956663575EA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78BFA60F-DC94-49CA-8AF2-5E817CFFA74B}" type="parTrans" cxnId="{5788278C-814B-45B2-8914-B3B6B2E88D78}">
      <dgm:prSet/>
      <dgm:spPr/>
      <dgm:t>
        <a:bodyPr/>
        <a:lstStyle/>
        <a:p>
          <a:endParaRPr lang="zh-TW" altLang="en-US"/>
        </a:p>
      </dgm:t>
    </dgm:pt>
    <dgm:pt modelId="{5D49AEB5-3248-4B32-A672-C8F51B455287}" type="sibTrans" cxnId="{5788278C-814B-45B2-8914-B3B6B2E88D78}">
      <dgm:prSet/>
      <dgm:spPr/>
      <dgm:t>
        <a:bodyPr/>
        <a:lstStyle/>
        <a:p>
          <a:endParaRPr lang="zh-TW" altLang="en-US"/>
        </a:p>
      </dgm:t>
    </dgm:pt>
    <dgm:pt modelId="{563919A4-F5BA-446F-B669-4CC3028FCD34}">
      <dgm:prSet phldrT="[文字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3300"/>
            </a:lnSpc>
          </a:pPr>
          <a:endParaRPr lang="zh-TW" altLang="en-US" sz="3600" dirty="0">
            <a:latin typeface="微軟正黑體" pitchFamily="34" charset="-120"/>
            <a:ea typeface="微軟正黑體" pitchFamily="34" charset="-120"/>
          </a:endParaRPr>
        </a:p>
      </dgm:t>
    </dgm:pt>
    <dgm:pt modelId="{DB81EE8B-4817-4B3D-86CE-A4B67F9408B4}" type="parTrans" cxnId="{95644C61-5E1D-4EE4-A2E6-38440407D4A8}">
      <dgm:prSet/>
      <dgm:spPr/>
      <dgm:t>
        <a:bodyPr/>
        <a:lstStyle/>
        <a:p>
          <a:endParaRPr lang="zh-TW" altLang="en-US"/>
        </a:p>
      </dgm:t>
    </dgm:pt>
    <dgm:pt modelId="{EF6547C6-72FD-49BA-9C75-472B35F988C8}" type="sibTrans" cxnId="{95644C61-5E1D-4EE4-A2E6-38440407D4A8}">
      <dgm:prSet/>
      <dgm:spPr/>
      <dgm:t>
        <a:bodyPr/>
        <a:lstStyle/>
        <a:p>
          <a:endParaRPr lang="zh-TW" altLang="en-US"/>
        </a:p>
      </dgm:t>
    </dgm:pt>
    <dgm:pt modelId="{0744AB65-54CC-49BA-AE61-72F5B96FE0B2}" type="pres">
      <dgm:prSet presAssocID="{C3573D8B-735E-4249-AD1C-8C9DF19861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C12AD10-B72A-4B6A-873B-03AD9D3DCB64}" type="pres">
      <dgm:prSet presAssocID="{0ACA7907-6499-4230-83C5-11D70D5CE1ED}" presName="parentLin" presStyleCnt="0"/>
      <dgm:spPr/>
    </dgm:pt>
    <dgm:pt modelId="{4FEBB349-F392-4B6B-B67E-090E0B2A018D}" type="pres">
      <dgm:prSet presAssocID="{0ACA7907-6499-4230-83C5-11D70D5CE1ED}" presName="parentLeftMargin" presStyleLbl="node1" presStyleIdx="0" presStyleCnt="1"/>
      <dgm:spPr/>
      <dgm:t>
        <a:bodyPr/>
        <a:lstStyle/>
        <a:p>
          <a:endParaRPr lang="zh-TW" altLang="en-US"/>
        </a:p>
      </dgm:t>
    </dgm:pt>
    <dgm:pt modelId="{CA278EC9-30F9-4CB5-B65D-D7C4B8BD608A}" type="pres">
      <dgm:prSet presAssocID="{0ACA7907-6499-4230-83C5-11D70D5CE1ED}" presName="parentText" presStyleLbl="node1" presStyleIdx="0" presStyleCnt="1" custScaleX="106382" custScaleY="92919" custLinFactNeighborX="-11570" custLinFactNeighborY="-2085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E5A65EC-FCBA-4B42-A8D8-3C450660CD72}" type="pres">
      <dgm:prSet presAssocID="{0ACA7907-6499-4230-83C5-11D70D5CE1ED}" presName="negativeSpace" presStyleCnt="0"/>
      <dgm:spPr/>
    </dgm:pt>
    <dgm:pt modelId="{1A89D528-1F4C-44E7-8104-EFB190A8759F}" type="pres">
      <dgm:prSet presAssocID="{0ACA7907-6499-4230-83C5-11D70D5CE1ED}" presName="childText" presStyleLbl="conFgAcc1" presStyleIdx="0" presStyleCnt="1" custScaleX="85546" custScaleY="95667" custLinFactY="-45862" custLinFactNeighborX="1622" custLinFactNeighborY="-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5644C61-5E1D-4EE4-A2E6-38440407D4A8}" srcId="{0ACA7907-6499-4230-83C5-11D70D5CE1ED}" destId="{563919A4-F5BA-446F-B669-4CC3028FCD34}" srcOrd="2" destOrd="0" parTransId="{DB81EE8B-4817-4B3D-86CE-A4B67F9408B4}" sibTransId="{EF6547C6-72FD-49BA-9C75-472B35F988C8}"/>
    <dgm:cxn modelId="{5788278C-814B-45B2-8914-B3B6B2E88D78}" srcId="{0ACA7907-6499-4230-83C5-11D70D5CE1ED}" destId="{610D869F-D329-4AE0-A930-7956663575EA}" srcOrd="1" destOrd="0" parTransId="{78BFA60F-DC94-49CA-8AF2-5E817CFFA74B}" sibTransId="{5D49AEB5-3248-4B32-A672-C8F51B455287}"/>
    <dgm:cxn modelId="{2E4C96CA-8894-454E-9AA0-284BB900CD0E}" srcId="{0ACA7907-6499-4230-83C5-11D70D5CE1ED}" destId="{120CA760-CB89-4C41-817C-E8C05F5CF9E7}" srcOrd="0" destOrd="0" parTransId="{5438E08E-1E60-4BB1-885E-D9B19BF756FC}" sibTransId="{964939F0-A6D7-4F73-A9B1-DF47F8B3A257}"/>
    <dgm:cxn modelId="{F9D92799-967C-4C6D-ACC9-7C15F9544142}" type="presOf" srcId="{C3573D8B-735E-4249-AD1C-8C9DF19861BF}" destId="{0744AB65-54CC-49BA-AE61-72F5B96FE0B2}" srcOrd="0" destOrd="0" presId="urn:microsoft.com/office/officeart/2005/8/layout/list1"/>
    <dgm:cxn modelId="{A49B7AA5-541F-423E-8F3C-FC9D5DD800ED}" type="presOf" srcId="{0ACA7907-6499-4230-83C5-11D70D5CE1ED}" destId="{4FEBB349-F392-4B6B-B67E-090E0B2A018D}" srcOrd="0" destOrd="0" presId="urn:microsoft.com/office/officeart/2005/8/layout/list1"/>
    <dgm:cxn modelId="{09722526-7901-4931-89C8-57B946DFDF46}" type="presOf" srcId="{152D0B50-FA8C-4030-8504-4520FBFEB711}" destId="{1A89D528-1F4C-44E7-8104-EFB190A8759F}" srcOrd="0" destOrd="3" presId="urn:microsoft.com/office/officeart/2005/8/layout/list1"/>
    <dgm:cxn modelId="{3567975B-3C0B-4D2A-A4C8-00C082BA5B3F}" srcId="{0ACA7907-6499-4230-83C5-11D70D5CE1ED}" destId="{152D0B50-FA8C-4030-8504-4520FBFEB711}" srcOrd="3" destOrd="0" parTransId="{5EC793DA-A5DD-48B0-B52E-552BE4C6FE39}" sibTransId="{75B364BD-E60C-444D-AB99-4FC6A23F471C}"/>
    <dgm:cxn modelId="{3BBA768C-57A7-4E5E-B1A7-E76882F14C09}" type="presOf" srcId="{563919A4-F5BA-446F-B669-4CC3028FCD34}" destId="{1A89D528-1F4C-44E7-8104-EFB190A8759F}" srcOrd="0" destOrd="2" presId="urn:microsoft.com/office/officeart/2005/8/layout/list1"/>
    <dgm:cxn modelId="{3E4EA4E7-3414-458D-BEA7-D07B5DD0B756}" type="presOf" srcId="{610D869F-D329-4AE0-A930-7956663575EA}" destId="{1A89D528-1F4C-44E7-8104-EFB190A8759F}" srcOrd="0" destOrd="1" presId="urn:microsoft.com/office/officeart/2005/8/layout/list1"/>
    <dgm:cxn modelId="{672DAECA-03A9-4FCC-BBD2-85909D687AA5}" type="presOf" srcId="{120CA760-CB89-4C41-817C-E8C05F5CF9E7}" destId="{1A89D528-1F4C-44E7-8104-EFB190A8759F}" srcOrd="0" destOrd="0" presId="urn:microsoft.com/office/officeart/2005/8/layout/list1"/>
    <dgm:cxn modelId="{B3D0C026-0143-4E76-9148-6D30E93844FB}" type="presOf" srcId="{0ACA7907-6499-4230-83C5-11D70D5CE1ED}" destId="{CA278EC9-30F9-4CB5-B65D-D7C4B8BD608A}" srcOrd="1" destOrd="0" presId="urn:microsoft.com/office/officeart/2005/8/layout/list1"/>
    <dgm:cxn modelId="{3111C134-9451-4013-AE0D-25D9E2E399F8}" srcId="{C3573D8B-735E-4249-AD1C-8C9DF19861BF}" destId="{0ACA7907-6499-4230-83C5-11D70D5CE1ED}" srcOrd="0" destOrd="0" parTransId="{C7CC6622-5084-411F-8664-8389D4F2C96A}" sibTransId="{5CC8AB3B-315C-42CB-9A73-B628E7631AEE}"/>
    <dgm:cxn modelId="{1E2E0E9C-FB13-4EEA-9269-77E27616DCE8}" type="presParOf" srcId="{0744AB65-54CC-49BA-AE61-72F5B96FE0B2}" destId="{8C12AD10-B72A-4B6A-873B-03AD9D3DCB64}" srcOrd="0" destOrd="0" presId="urn:microsoft.com/office/officeart/2005/8/layout/list1"/>
    <dgm:cxn modelId="{088D7B87-0851-4E36-8379-A146BAC8859F}" type="presParOf" srcId="{8C12AD10-B72A-4B6A-873B-03AD9D3DCB64}" destId="{4FEBB349-F392-4B6B-B67E-090E0B2A018D}" srcOrd="0" destOrd="0" presId="urn:microsoft.com/office/officeart/2005/8/layout/list1"/>
    <dgm:cxn modelId="{C991F879-95DC-4454-928E-46C5F6762D23}" type="presParOf" srcId="{8C12AD10-B72A-4B6A-873B-03AD9D3DCB64}" destId="{CA278EC9-30F9-4CB5-B65D-D7C4B8BD608A}" srcOrd="1" destOrd="0" presId="urn:microsoft.com/office/officeart/2005/8/layout/list1"/>
    <dgm:cxn modelId="{913B572B-23BB-4E78-9FD9-4F5DA079F014}" type="presParOf" srcId="{0744AB65-54CC-49BA-AE61-72F5B96FE0B2}" destId="{6E5A65EC-FCBA-4B42-A8D8-3C450660CD72}" srcOrd="1" destOrd="0" presId="urn:microsoft.com/office/officeart/2005/8/layout/list1"/>
    <dgm:cxn modelId="{C8C4D48F-E563-46E1-B015-5B93B69883B5}" type="presParOf" srcId="{0744AB65-54CC-49BA-AE61-72F5B96FE0B2}" destId="{1A89D528-1F4C-44E7-8104-EFB190A8759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502D70-F9AB-4E48-95B2-458D43D70A21}">
      <dsp:nvSpPr>
        <dsp:cNvPr id="0" name=""/>
        <dsp:cNvSpPr/>
      </dsp:nvSpPr>
      <dsp:spPr>
        <a:xfrm>
          <a:off x="1723041" y="391332"/>
          <a:ext cx="4605009" cy="1439065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74727" tIns="137160" rIns="137160" bIns="137160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餘乘所執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離識實有色等諸法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23041" y="391332"/>
        <a:ext cx="4605009" cy="1439065"/>
      </dsp:txXfrm>
    </dsp:sp>
    <dsp:sp modelId="{5B5B386D-A76D-4F20-BEDE-616DCBB3EFD6}">
      <dsp:nvSpPr>
        <dsp:cNvPr id="0" name=""/>
        <dsp:cNvSpPr/>
      </dsp:nvSpPr>
      <dsp:spPr>
        <a:xfrm>
          <a:off x="1531165" y="183467"/>
          <a:ext cx="1007345" cy="151101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8000" r="-4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7C65C5-C56D-4E76-A82B-4103D6F004BC}">
      <dsp:nvSpPr>
        <dsp:cNvPr id="0" name=""/>
        <dsp:cNvSpPr/>
      </dsp:nvSpPr>
      <dsp:spPr>
        <a:xfrm>
          <a:off x="1723041" y="2202956"/>
          <a:ext cx="4605009" cy="1439065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74727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如何非有？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23041" y="2202956"/>
        <a:ext cx="4605009" cy="1439065"/>
      </dsp:txXfrm>
    </dsp:sp>
    <dsp:sp modelId="{AD578E17-033A-4832-B1C5-BBF77A742CBD}">
      <dsp:nvSpPr>
        <dsp:cNvPr id="0" name=""/>
        <dsp:cNvSpPr/>
      </dsp:nvSpPr>
      <dsp:spPr>
        <a:xfrm>
          <a:off x="1531165" y="1995091"/>
          <a:ext cx="1007345" cy="151101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8D8AA5-3044-49E6-8814-A3E3374C6BA7}">
      <dsp:nvSpPr>
        <dsp:cNvPr id="0" name=""/>
        <dsp:cNvSpPr/>
      </dsp:nvSpPr>
      <dsp:spPr>
        <a:xfrm>
          <a:off x="1254535" y="4014579"/>
          <a:ext cx="5350145" cy="143906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4727" tIns="137160" rIns="137160" bIns="137160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彼所執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理非有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254535" y="4014579"/>
        <a:ext cx="5350145" cy="1439065"/>
      </dsp:txXfrm>
    </dsp:sp>
    <dsp:sp modelId="{8B6EB61A-B908-4D37-A50E-099C7EBA0628}">
      <dsp:nvSpPr>
        <dsp:cNvPr id="0" name=""/>
        <dsp:cNvSpPr/>
      </dsp:nvSpPr>
      <dsp:spPr>
        <a:xfrm>
          <a:off x="936108" y="3744415"/>
          <a:ext cx="1007345" cy="1511018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5C70B4-6D15-49A4-897C-86BCEE67B1BD}">
      <dsp:nvSpPr>
        <dsp:cNvPr id="0" name=""/>
        <dsp:cNvSpPr/>
      </dsp:nvSpPr>
      <dsp:spPr>
        <a:xfrm>
          <a:off x="3292518" y="0"/>
          <a:ext cx="4926737" cy="5611564"/>
        </a:xfrm>
        <a:prstGeom prst="rightArrow">
          <a:avLst>
            <a:gd name="adj1" fmla="val 75000"/>
            <a:gd name="adj2" fmla="val 50000"/>
          </a:avLst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十二界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者謂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七心界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五根界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法界一分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法界少分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皆有能取境功能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故而為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境相所拘令根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心不餘轉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292518" y="701446"/>
        <a:ext cx="3079211" cy="4208673"/>
      </dsp:txXfrm>
    </dsp:sp>
    <dsp:sp modelId="{66B70518-10C5-47AD-AB98-42F43117C92A}">
      <dsp:nvSpPr>
        <dsp:cNvPr id="0" name=""/>
        <dsp:cNvSpPr/>
      </dsp:nvSpPr>
      <dsp:spPr>
        <a:xfrm>
          <a:off x="72002" y="504048"/>
          <a:ext cx="3284491" cy="3499420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000" kern="12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endParaRPr lang="zh-TW" altLang="en-US" sz="40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32338" y="664384"/>
        <a:ext cx="2963819" cy="3178748"/>
      </dsp:txXfrm>
    </dsp:sp>
  </dsp:spTree>
</dsp:drawing>
</file>

<file path=ppt/diagrams/drawing10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410115" y="360038"/>
          <a:ext cx="7100091" cy="1486646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何別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46129" y="360038"/>
        <a:ext cx="5964076" cy="1486646"/>
      </dsp:txXfrm>
    </dsp:sp>
    <dsp:sp modelId="{91E055A0-0CFD-4292-AD5F-A2F273C614E0}">
      <dsp:nvSpPr>
        <dsp:cNvPr id="0" name=""/>
        <dsp:cNvSpPr/>
      </dsp:nvSpPr>
      <dsp:spPr>
        <a:xfrm>
          <a:off x="391798" y="2157383"/>
          <a:ext cx="7225005" cy="2589633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心所法執彼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起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所緣     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若於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彼法此有功能      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→即說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彼為此法境界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47799" y="2157383"/>
        <a:ext cx="6069004" cy="2589633"/>
      </dsp:txXfrm>
    </dsp:sp>
    <dsp:sp modelId="{42C3FF70-220B-4C08-B34A-F90C001300F3}">
      <dsp:nvSpPr>
        <dsp:cNvPr id="0" name=""/>
        <dsp:cNvSpPr/>
      </dsp:nvSpPr>
      <dsp:spPr>
        <a:xfrm>
          <a:off x="0" y="0"/>
          <a:ext cx="1067120" cy="1013738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5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6276" y="148458"/>
        <a:ext cx="754568" cy="716822"/>
      </dsp:txXfrm>
    </dsp:sp>
  </dsp:spTree>
</dsp:drawing>
</file>

<file path=ppt/diagrams/drawing1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586279" y="291727"/>
          <a:ext cx="6582313" cy="1197105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何別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39449" y="291727"/>
        <a:ext cx="5529143" cy="1197105"/>
      </dsp:txXfrm>
    </dsp:sp>
    <dsp:sp modelId="{91E055A0-0CFD-4292-AD5F-A2F273C614E0}">
      <dsp:nvSpPr>
        <dsp:cNvPr id="0" name=""/>
        <dsp:cNvSpPr/>
      </dsp:nvSpPr>
      <dsp:spPr>
        <a:xfrm>
          <a:off x="72000" y="1440163"/>
          <a:ext cx="7711564" cy="3008405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所緣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約心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心所法能緣慮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深了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境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能於境中分明了別     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境界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根但能照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不能緣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行相便淺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以根取境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識俱起                            根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不取深了但取照境功能以同根照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05850" y="1440163"/>
        <a:ext cx="6477714" cy="3008405"/>
      </dsp:txXfrm>
    </dsp:sp>
    <dsp:sp modelId="{42C3FF70-220B-4C08-B34A-F90C001300F3}">
      <dsp:nvSpPr>
        <dsp:cNvPr id="0" name=""/>
        <dsp:cNvSpPr/>
      </dsp:nvSpPr>
      <dsp:spPr>
        <a:xfrm>
          <a:off x="28296" y="0"/>
          <a:ext cx="859286" cy="816302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2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4136" y="119545"/>
        <a:ext cx="607606" cy="577212"/>
      </dsp:txXfrm>
    </dsp:sp>
  </dsp:spTree>
</dsp:drawing>
</file>

<file path=ppt/diagrams/drawing1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340840" y="339356"/>
          <a:ext cx="7151457" cy="1401985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何義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485073" y="339356"/>
        <a:ext cx="6007224" cy="1401985"/>
      </dsp:txXfrm>
    </dsp:sp>
    <dsp:sp modelId="{91E055A0-0CFD-4292-AD5F-A2F273C614E0}">
      <dsp:nvSpPr>
        <dsp:cNvPr id="0" name=""/>
        <dsp:cNvSpPr/>
      </dsp:nvSpPr>
      <dsp:spPr>
        <a:xfrm>
          <a:off x="27701" y="1255248"/>
          <a:ext cx="7772551" cy="1699507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心所法執彼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起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心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所緣     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271309" y="1255248"/>
        <a:ext cx="6528943" cy="1699507"/>
      </dsp:txXfrm>
    </dsp:sp>
    <dsp:sp modelId="{42C3FF70-220B-4C08-B34A-F90C001300F3}">
      <dsp:nvSpPr>
        <dsp:cNvPr id="0" name=""/>
        <dsp:cNvSpPr/>
      </dsp:nvSpPr>
      <dsp:spPr>
        <a:xfrm>
          <a:off x="98140" y="216023"/>
          <a:ext cx="1006350" cy="956008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45517" y="356027"/>
        <a:ext cx="711596" cy="676000"/>
      </dsp:txXfrm>
    </dsp:sp>
  </dsp:spTree>
</dsp:drawing>
</file>

<file path=ppt/diagrams/drawing1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38BA01-8053-44D4-A160-37AE6BC3C218}">
      <dsp:nvSpPr>
        <dsp:cNvPr id="0" name=""/>
        <dsp:cNvSpPr/>
      </dsp:nvSpPr>
      <dsp:spPr>
        <a:xfrm>
          <a:off x="0" y="0"/>
          <a:ext cx="3578086" cy="4835624"/>
        </a:xfrm>
        <a:prstGeom prst="pie">
          <a:avLst/>
        </a:prstGeom>
        <a:solidFill>
          <a:schemeClr val="accent1">
            <a:lumMod val="40000"/>
            <a:lumOff val="60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</dsp:sp>
    <dsp:sp modelId="{AF6AE8AC-3F39-4F64-AC2B-26E5EF0124FB}">
      <dsp:nvSpPr>
        <dsp:cNvPr id="0" name=""/>
        <dsp:cNvSpPr/>
      </dsp:nvSpPr>
      <dsp:spPr>
        <a:xfrm>
          <a:off x="1368151" y="404583"/>
          <a:ext cx="2325756" cy="11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審慮思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0"/>
            </a:spcAft>
          </a:pP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加行思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424030" y="460462"/>
        <a:ext cx="2213998" cy="1032924"/>
      </dsp:txXfrm>
    </dsp:sp>
    <dsp:sp modelId="{264B9A3A-78A4-4A4A-99E7-5E048E3102CE}">
      <dsp:nvSpPr>
        <dsp:cNvPr id="0" name=""/>
        <dsp:cNvSpPr/>
      </dsp:nvSpPr>
      <dsp:spPr>
        <a:xfrm>
          <a:off x="1296145" y="1731853"/>
          <a:ext cx="2325756" cy="11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決定思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52024" y="1787732"/>
        <a:ext cx="2213998" cy="1032924"/>
      </dsp:txXfrm>
    </dsp:sp>
    <dsp:sp modelId="{CFD89097-44FD-48E6-B065-8E69C0E017C0}">
      <dsp:nvSpPr>
        <dsp:cNvPr id="0" name=""/>
        <dsp:cNvSpPr/>
      </dsp:nvSpPr>
      <dsp:spPr>
        <a:xfrm>
          <a:off x="1368151" y="3099008"/>
          <a:ext cx="2325756" cy="11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動發勝思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等起思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424030" y="3154887"/>
        <a:ext cx="2213998" cy="1032924"/>
      </dsp:txXfrm>
    </dsp:sp>
  </dsp:spTree>
</dsp:drawing>
</file>

<file path=ppt/diagrams/drawing1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38BA01-8053-44D4-A160-37AE6BC3C218}">
      <dsp:nvSpPr>
        <dsp:cNvPr id="0" name=""/>
        <dsp:cNvSpPr/>
      </dsp:nvSpPr>
      <dsp:spPr>
        <a:xfrm>
          <a:off x="0" y="0"/>
          <a:ext cx="3578086" cy="4835624"/>
        </a:xfrm>
        <a:prstGeom prst="downArrow">
          <a:avLst/>
        </a:prstGeom>
        <a:solidFill>
          <a:schemeClr val="accent1">
            <a:lumMod val="40000"/>
            <a:lumOff val="60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</dsp:sp>
    <dsp:sp modelId="{AF6AE8AC-3F39-4F64-AC2B-26E5EF0124FB}">
      <dsp:nvSpPr>
        <dsp:cNvPr id="0" name=""/>
        <dsp:cNvSpPr/>
      </dsp:nvSpPr>
      <dsp:spPr>
        <a:xfrm>
          <a:off x="1789043" y="484034"/>
          <a:ext cx="2325756" cy="171891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3300"/>
            </a:lnSpc>
            <a:spcBef>
              <a:spcPct val="0"/>
            </a:spcBef>
            <a:spcAft>
              <a:spcPts val="0"/>
            </a:spcAft>
          </a:pP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大乘法苑義林章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》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72953" y="567944"/>
        <a:ext cx="2157936" cy="1551093"/>
      </dsp:txXfrm>
    </dsp:sp>
    <dsp:sp modelId="{264B9A3A-78A4-4A4A-99E7-5E048E3102CE}">
      <dsp:nvSpPr>
        <dsp:cNvPr id="0" name=""/>
        <dsp:cNvSpPr/>
      </dsp:nvSpPr>
      <dsp:spPr>
        <a:xfrm>
          <a:off x="1789043" y="2020124"/>
          <a:ext cx="2325756" cy="171891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3300"/>
            </a:lnSpc>
            <a:spcBef>
              <a:spcPct val="0"/>
            </a:spcBef>
            <a:spcAft>
              <a:spcPts val="0"/>
            </a:spcAft>
          </a:pP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〈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      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無表章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〉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72953" y="2104034"/>
        <a:ext cx="2157936" cy="155109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814015" y="92213"/>
          <a:ext cx="4422777" cy="2095335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t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何義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521659" y="92213"/>
        <a:ext cx="3715133" cy="2095335"/>
      </dsp:txXfrm>
    </dsp:sp>
    <dsp:sp modelId="{91E055A0-0CFD-4292-AD5F-A2F273C614E0}">
      <dsp:nvSpPr>
        <dsp:cNvPr id="0" name=""/>
        <dsp:cNvSpPr/>
      </dsp:nvSpPr>
      <dsp:spPr>
        <a:xfrm>
          <a:off x="1655986" y="1034928"/>
          <a:ext cx="6236421" cy="1627593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l" defTabSz="8890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若於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彼法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此有功能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→即說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彼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此法境界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653813" y="1034928"/>
        <a:ext cx="5238593" cy="1627593"/>
      </dsp:txXfrm>
    </dsp:sp>
    <dsp:sp modelId="{42C3FF70-220B-4C08-B34A-F90C001300F3}">
      <dsp:nvSpPr>
        <dsp:cNvPr id="0" name=""/>
        <dsp:cNvSpPr/>
      </dsp:nvSpPr>
      <dsp:spPr>
        <a:xfrm>
          <a:off x="936121" y="0"/>
          <a:ext cx="1203351" cy="977781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112348" y="143193"/>
        <a:ext cx="850897" cy="691395"/>
      </dsp:txXfrm>
    </dsp:sp>
  </dsp:spTree>
</dsp:drawing>
</file>

<file path=ppt/diagrams/drawing1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570008" y="823740"/>
          <a:ext cx="5615137" cy="1167197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非實有性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468430" y="823740"/>
        <a:ext cx="4716715" cy="1167197"/>
      </dsp:txXfrm>
    </dsp:sp>
    <dsp:sp modelId="{91E055A0-0CFD-4292-AD5F-A2F273C614E0}">
      <dsp:nvSpPr>
        <dsp:cNvPr id="0" name=""/>
        <dsp:cNvSpPr/>
      </dsp:nvSpPr>
      <dsp:spPr>
        <a:xfrm>
          <a:off x="1160012" y="1814452"/>
          <a:ext cx="5983223" cy="1106987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一剎那聲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無詮表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117328" y="1814452"/>
        <a:ext cx="5025907" cy="1106987"/>
      </dsp:txXfrm>
    </dsp:sp>
    <dsp:sp modelId="{42C3FF70-220B-4C08-B34A-F90C001300F3}">
      <dsp:nvSpPr>
        <dsp:cNvPr id="0" name=""/>
        <dsp:cNvSpPr/>
      </dsp:nvSpPr>
      <dsp:spPr>
        <a:xfrm>
          <a:off x="868551" y="747904"/>
          <a:ext cx="791701" cy="69510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984493" y="849700"/>
        <a:ext cx="559817" cy="491513"/>
      </dsp:txXfrm>
    </dsp:sp>
  </dsp:spTree>
</dsp:drawing>
</file>

<file path=ppt/diagrams/drawing1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570008" y="823740"/>
          <a:ext cx="5615137" cy="1167197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非實有性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468430" y="823740"/>
        <a:ext cx="4716715" cy="1167197"/>
      </dsp:txXfrm>
    </dsp:sp>
    <dsp:sp modelId="{91E055A0-0CFD-4292-AD5F-A2F273C614E0}">
      <dsp:nvSpPr>
        <dsp:cNvPr id="0" name=""/>
        <dsp:cNvSpPr/>
      </dsp:nvSpPr>
      <dsp:spPr>
        <a:xfrm>
          <a:off x="1160012" y="1814452"/>
          <a:ext cx="5983223" cy="1106987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一剎那聲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無詮表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117328" y="1814452"/>
        <a:ext cx="5025907" cy="1106987"/>
      </dsp:txXfrm>
    </dsp:sp>
    <dsp:sp modelId="{42C3FF70-220B-4C08-B34A-F90C001300F3}">
      <dsp:nvSpPr>
        <dsp:cNvPr id="0" name=""/>
        <dsp:cNvSpPr/>
      </dsp:nvSpPr>
      <dsp:spPr>
        <a:xfrm>
          <a:off x="1552672" y="1067165"/>
          <a:ext cx="791701" cy="69510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68614" y="1168961"/>
        <a:ext cx="559817" cy="491513"/>
      </dsp:txXfrm>
    </dsp:sp>
  </dsp:spTree>
</dsp:drawing>
</file>

<file path=ppt/diagrams/drawing1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656195" y="835527"/>
          <a:ext cx="5793449" cy="1082445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非實有性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583147" y="835527"/>
        <a:ext cx="4866497" cy="1082445"/>
      </dsp:txXfrm>
    </dsp:sp>
    <dsp:sp modelId="{91E055A0-0CFD-4292-AD5F-A2F273C614E0}">
      <dsp:nvSpPr>
        <dsp:cNvPr id="0" name=""/>
        <dsp:cNvSpPr/>
      </dsp:nvSpPr>
      <dsp:spPr>
        <a:xfrm>
          <a:off x="585201" y="1571204"/>
          <a:ext cx="6867950" cy="1170646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一剎那聲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無詮表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84073" y="1571204"/>
        <a:ext cx="5769078" cy="1170646"/>
      </dsp:txXfrm>
    </dsp:sp>
    <dsp:sp modelId="{42C3FF70-220B-4C08-B34A-F90C001300F3}">
      <dsp:nvSpPr>
        <dsp:cNvPr id="0" name=""/>
        <dsp:cNvSpPr/>
      </dsp:nvSpPr>
      <dsp:spPr>
        <a:xfrm>
          <a:off x="1725000" y="801965"/>
          <a:ext cx="734215" cy="64463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32523" y="896369"/>
        <a:ext cx="519169" cy="455825"/>
      </dsp:txXfrm>
    </dsp:sp>
  </dsp:spTree>
</dsp:drawing>
</file>

<file path=ppt/diagrams/drawing1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656195" y="835527"/>
          <a:ext cx="5793449" cy="1082445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非實有性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583147" y="835527"/>
        <a:ext cx="4866497" cy="1082445"/>
      </dsp:txXfrm>
    </dsp:sp>
    <dsp:sp modelId="{91E055A0-0CFD-4292-AD5F-A2F273C614E0}">
      <dsp:nvSpPr>
        <dsp:cNvPr id="0" name=""/>
        <dsp:cNvSpPr/>
      </dsp:nvSpPr>
      <dsp:spPr>
        <a:xfrm>
          <a:off x="585201" y="1571204"/>
          <a:ext cx="6867950" cy="1170646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一剎那聲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無詮表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84073" y="1571204"/>
        <a:ext cx="5769078" cy="1170646"/>
      </dsp:txXfrm>
    </dsp:sp>
    <dsp:sp modelId="{42C3FF70-220B-4C08-B34A-F90C001300F3}">
      <dsp:nvSpPr>
        <dsp:cNvPr id="0" name=""/>
        <dsp:cNvSpPr/>
      </dsp:nvSpPr>
      <dsp:spPr>
        <a:xfrm>
          <a:off x="1725000" y="801965"/>
          <a:ext cx="734215" cy="64463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32523" y="896369"/>
        <a:ext cx="519169" cy="455825"/>
      </dsp:txXfrm>
    </dsp:sp>
  </dsp:spTree>
</dsp:drawing>
</file>

<file path=ppt/diagrams/drawing1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656195" y="360047"/>
          <a:ext cx="5793449" cy="1350358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何故色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別立表色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何故不立表聲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583147" y="360047"/>
        <a:ext cx="4866497" cy="1350358"/>
      </dsp:txXfrm>
    </dsp:sp>
    <dsp:sp modelId="{91E055A0-0CFD-4292-AD5F-A2F273C614E0}">
      <dsp:nvSpPr>
        <dsp:cNvPr id="0" name=""/>
        <dsp:cNvSpPr/>
      </dsp:nvSpPr>
      <dsp:spPr>
        <a:xfrm>
          <a:off x="600818" y="1599085"/>
          <a:ext cx="6867950" cy="1853693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色法顯現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別立表             聲相難知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不別立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99690" y="1599085"/>
        <a:ext cx="5769078" cy="1853693"/>
      </dsp:txXfrm>
    </dsp:sp>
    <dsp:sp modelId="{42C3FF70-220B-4C08-B34A-F90C001300F3}">
      <dsp:nvSpPr>
        <dsp:cNvPr id="0" name=""/>
        <dsp:cNvSpPr/>
      </dsp:nvSpPr>
      <dsp:spPr>
        <a:xfrm>
          <a:off x="1559643" y="318698"/>
          <a:ext cx="734215" cy="64463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67166" y="413102"/>
        <a:ext cx="519169" cy="455825"/>
      </dsp:txXfrm>
    </dsp:sp>
  </dsp:spTree>
</dsp:drawing>
</file>

<file path=ppt/diagrams/drawing1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185096" y="0"/>
          <a:ext cx="6650092" cy="1430762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身表色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依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從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彼所依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依身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從依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身表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249111" y="0"/>
        <a:ext cx="5586077" cy="1430762"/>
      </dsp:txXfrm>
    </dsp:sp>
    <dsp:sp modelId="{91E055A0-0CFD-4292-AD5F-A2F273C614E0}">
      <dsp:nvSpPr>
        <dsp:cNvPr id="0" name=""/>
        <dsp:cNvSpPr/>
      </dsp:nvSpPr>
      <dsp:spPr>
        <a:xfrm>
          <a:off x="502763" y="1314332"/>
          <a:ext cx="6991714" cy="2557557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形色不離身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隨彼所依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身表             聲性發離質疎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非身表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又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解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身表在初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從依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身表  語表後說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恐濫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非身表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21437" y="1314332"/>
        <a:ext cx="5873039" cy="2557557"/>
      </dsp:txXfrm>
    </dsp:sp>
    <dsp:sp modelId="{42C3FF70-220B-4C08-B34A-F90C001300F3}">
      <dsp:nvSpPr>
        <dsp:cNvPr id="0" name=""/>
        <dsp:cNvSpPr/>
      </dsp:nvSpPr>
      <dsp:spPr>
        <a:xfrm>
          <a:off x="1368174" y="432052"/>
          <a:ext cx="737160" cy="761208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3">
                <a:tint val="30000"/>
                <a:satMod val="300000"/>
              </a:schemeClr>
              <a:schemeClr val="accent3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3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476129" y="543528"/>
        <a:ext cx="521250" cy="538256"/>
      </dsp:txXfrm>
    </dsp:sp>
  </dsp:spTree>
</dsp:drawing>
</file>

<file path=ppt/diagrams/drawing1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656195" y="835527"/>
          <a:ext cx="5793449" cy="1082445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非實有性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583147" y="835527"/>
        <a:ext cx="4866497" cy="1082445"/>
      </dsp:txXfrm>
    </dsp:sp>
    <dsp:sp modelId="{91E055A0-0CFD-4292-AD5F-A2F273C614E0}">
      <dsp:nvSpPr>
        <dsp:cNvPr id="0" name=""/>
        <dsp:cNvSpPr/>
      </dsp:nvSpPr>
      <dsp:spPr>
        <a:xfrm>
          <a:off x="585201" y="1571204"/>
          <a:ext cx="6867950" cy="1170646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多念相續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便非實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84073" y="1571204"/>
        <a:ext cx="5769078" cy="1170646"/>
      </dsp:txXfrm>
    </dsp:sp>
    <dsp:sp modelId="{42C3FF70-220B-4C08-B34A-F90C001300F3}">
      <dsp:nvSpPr>
        <dsp:cNvPr id="0" name=""/>
        <dsp:cNvSpPr/>
      </dsp:nvSpPr>
      <dsp:spPr>
        <a:xfrm>
          <a:off x="1725000" y="801965"/>
          <a:ext cx="734215" cy="64463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32523" y="896369"/>
        <a:ext cx="519169" cy="455825"/>
      </dsp:txXfrm>
    </dsp:sp>
  </dsp:spTree>
</dsp:drawing>
</file>

<file path=ppt/diagrams/drawing1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656195" y="835527"/>
          <a:ext cx="5793449" cy="1082445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非實有性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583147" y="835527"/>
        <a:ext cx="4866497" cy="1082445"/>
      </dsp:txXfrm>
    </dsp:sp>
    <dsp:sp modelId="{91E055A0-0CFD-4292-AD5F-A2F273C614E0}">
      <dsp:nvSpPr>
        <dsp:cNvPr id="0" name=""/>
        <dsp:cNvSpPr/>
      </dsp:nvSpPr>
      <dsp:spPr>
        <a:xfrm>
          <a:off x="585201" y="1571204"/>
          <a:ext cx="6867950" cy="1170646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外有對色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前已破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84073" y="1571204"/>
        <a:ext cx="5769078" cy="1170646"/>
      </dsp:txXfrm>
    </dsp:sp>
    <dsp:sp modelId="{42C3FF70-220B-4C08-B34A-F90C001300F3}">
      <dsp:nvSpPr>
        <dsp:cNvPr id="0" name=""/>
        <dsp:cNvSpPr/>
      </dsp:nvSpPr>
      <dsp:spPr>
        <a:xfrm>
          <a:off x="1725000" y="801965"/>
          <a:ext cx="734215" cy="64463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32523" y="896369"/>
        <a:ext cx="519169" cy="455825"/>
      </dsp:txXfrm>
    </dsp:sp>
  </dsp:spTree>
</dsp:drawing>
</file>

<file path=ppt/diagrams/drawing1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472990" y="687643"/>
          <a:ext cx="6159859" cy="1630416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然因心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變似聲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生滅相續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似有表示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語表◇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458567" y="687643"/>
        <a:ext cx="5174282" cy="1630416"/>
      </dsp:txXfrm>
    </dsp:sp>
    <dsp:sp modelId="{91E055A0-0CFD-4292-AD5F-A2F273C614E0}">
      <dsp:nvSpPr>
        <dsp:cNvPr id="0" name=""/>
        <dsp:cNvSpPr/>
      </dsp:nvSpPr>
      <dsp:spPr>
        <a:xfrm>
          <a:off x="605427" y="1965867"/>
          <a:ext cx="6867950" cy="918444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於理無違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04299" y="1965867"/>
        <a:ext cx="5769078" cy="918444"/>
      </dsp:txXfrm>
    </dsp:sp>
    <dsp:sp modelId="{42C3FF70-220B-4C08-B34A-F90C001300F3}">
      <dsp:nvSpPr>
        <dsp:cNvPr id="0" name=""/>
        <dsp:cNvSpPr/>
      </dsp:nvSpPr>
      <dsp:spPr>
        <a:xfrm>
          <a:off x="1725000" y="654081"/>
          <a:ext cx="734215" cy="64463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32523" y="748485"/>
        <a:ext cx="519169" cy="455825"/>
      </dsp:txXfrm>
    </dsp:sp>
  </dsp:spTree>
</dsp:drawing>
</file>

<file path=ppt/diagrams/drawing1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472990" y="687643"/>
          <a:ext cx="6159859" cy="1630416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表既實無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無表寧實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458567" y="687643"/>
        <a:ext cx="5174282" cy="1630416"/>
      </dsp:txXfrm>
    </dsp:sp>
    <dsp:sp modelId="{91E055A0-0CFD-4292-AD5F-A2F273C614E0}">
      <dsp:nvSpPr>
        <dsp:cNvPr id="0" name=""/>
        <dsp:cNvSpPr/>
      </dsp:nvSpPr>
      <dsp:spPr>
        <a:xfrm>
          <a:off x="605427" y="1965867"/>
          <a:ext cx="6867950" cy="918444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第二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例破無表色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04299" y="1965867"/>
        <a:ext cx="5769078" cy="918444"/>
      </dsp:txXfrm>
    </dsp:sp>
    <dsp:sp modelId="{42C3FF70-220B-4C08-B34A-F90C001300F3}">
      <dsp:nvSpPr>
        <dsp:cNvPr id="0" name=""/>
        <dsp:cNvSpPr/>
      </dsp:nvSpPr>
      <dsp:spPr>
        <a:xfrm>
          <a:off x="1725000" y="654081"/>
          <a:ext cx="734215" cy="64463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32523" y="748485"/>
        <a:ext cx="519169" cy="45582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586279" y="291727"/>
          <a:ext cx="6582313" cy="1197105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障礙有對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何別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39449" y="291727"/>
        <a:ext cx="5529143" cy="1197105"/>
      </dsp:txXfrm>
    </dsp:sp>
    <dsp:sp modelId="{91E055A0-0CFD-4292-AD5F-A2F273C614E0}">
      <dsp:nvSpPr>
        <dsp:cNvPr id="0" name=""/>
        <dsp:cNvSpPr/>
      </dsp:nvSpPr>
      <dsp:spPr>
        <a:xfrm>
          <a:off x="72000" y="1440163"/>
          <a:ext cx="7711564" cy="3008405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障礙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相對礙邊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障礙有對         根取境時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礙不餘轉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非此礙彼令不得生                       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05850" y="1440163"/>
        <a:ext cx="6477714" cy="3008405"/>
      </dsp:txXfrm>
    </dsp:sp>
    <dsp:sp modelId="{42C3FF70-220B-4C08-B34A-F90C001300F3}">
      <dsp:nvSpPr>
        <dsp:cNvPr id="0" name=""/>
        <dsp:cNvSpPr/>
      </dsp:nvSpPr>
      <dsp:spPr>
        <a:xfrm>
          <a:off x="28296" y="0"/>
          <a:ext cx="1244359" cy="1055904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10528" y="154634"/>
        <a:ext cx="879895" cy="746636"/>
      </dsp:txXfrm>
    </dsp:sp>
  </dsp:spTree>
</dsp:drawing>
</file>

<file path=ppt/diagrams/drawing1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472990" y="687643"/>
          <a:ext cx="6159859" cy="1630416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表既實無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無表寧實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458567" y="687643"/>
        <a:ext cx="5174282" cy="1630416"/>
      </dsp:txXfrm>
    </dsp:sp>
    <dsp:sp modelId="{91E055A0-0CFD-4292-AD5F-A2F273C614E0}">
      <dsp:nvSpPr>
        <dsp:cNvPr id="0" name=""/>
        <dsp:cNvSpPr/>
      </dsp:nvSpPr>
      <dsp:spPr>
        <a:xfrm>
          <a:off x="605427" y="1965867"/>
          <a:ext cx="6867950" cy="918444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第二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例破無表色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04299" y="1965867"/>
        <a:ext cx="5769078" cy="918444"/>
      </dsp:txXfrm>
    </dsp:sp>
    <dsp:sp modelId="{42C3FF70-220B-4C08-B34A-F90C001300F3}">
      <dsp:nvSpPr>
        <dsp:cNvPr id="0" name=""/>
        <dsp:cNvSpPr/>
      </dsp:nvSpPr>
      <dsp:spPr>
        <a:xfrm>
          <a:off x="1725000" y="654081"/>
          <a:ext cx="734215" cy="64463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32523" y="748485"/>
        <a:ext cx="519169" cy="455825"/>
      </dsp:txXfrm>
    </dsp:sp>
  </dsp:spTree>
</dsp:drawing>
</file>

<file path=ppt/diagrams/drawing1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472990" y="687643"/>
          <a:ext cx="6159859" cy="1630416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然依思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願                   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善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惡分限假立無表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458567" y="687643"/>
        <a:ext cx="5174282" cy="1630416"/>
      </dsp:txXfrm>
    </dsp:sp>
    <dsp:sp modelId="{91E055A0-0CFD-4292-AD5F-A2F273C614E0}">
      <dsp:nvSpPr>
        <dsp:cNvPr id="0" name=""/>
        <dsp:cNvSpPr/>
      </dsp:nvSpPr>
      <dsp:spPr>
        <a:xfrm>
          <a:off x="605427" y="1965867"/>
          <a:ext cx="6867950" cy="918444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無違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04299" y="1965867"/>
        <a:ext cx="5769078" cy="918444"/>
      </dsp:txXfrm>
    </dsp:sp>
    <dsp:sp modelId="{42C3FF70-220B-4C08-B34A-F90C001300F3}">
      <dsp:nvSpPr>
        <dsp:cNvPr id="0" name=""/>
        <dsp:cNvSpPr/>
      </dsp:nvSpPr>
      <dsp:spPr>
        <a:xfrm>
          <a:off x="1725000" y="654081"/>
          <a:ext cx="734215" cy="64463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32523" y="748485"/>
        <a:ext cx="519169" cy="455825"/>
      </dsp:txXfrm>
    </dsp:sp>
  </dsp:spTree>
</dsp:drawing>
</file>

<file path=ppt/diagrams/drawing1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984688" y="769575"/>
          <a:ext cx="7142181" cy="1120115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→謂此或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依發勝身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                   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善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惡思種增長位假立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127437" y="769575"/>
        <a:ext cx="5999432" cy="1120115"/>
      </dsp:txXfrm>
    </dsp:sp>
    <dsp:sp modelId="{91E055A0-0CFD-4292-AD5F-A2F273C614E0}">
      <dsp:nvSpPr>
        <dsp:cNvPr id="0" name=""/>
        <dsp:cNvSpPr/>
      </dsp:nvSpPr>
      <dsp:spPr>
        <a:xfrm>
          <a:off x="549117" y="1740026"/>
          <a:ext cx="6926332" cy="898258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無違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57330" y="1740026"/>
        <a:ext cx="5818119" cy="898258"/>
      </dsp:txXfrm>
    </dsp:sp>
    <dsp:sp modelId="{42C3FF70-220B-4C08-B34A-F90C001300F3}">
      <dsp:nvSpPr>
        <dsp:cNvPr id="0" name=""/>
        <dsp:cNvSpPr/>
      </dsp:nvSpPr>
      <dsp:spPr>
        <a:xfrm>
          <a:off x="1194579" y="907869"/>
          <a:ext cx="718078" cy="63046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299739" y="1000198"/>
        <a:ext cx="507758" cy="445807"/>
      </dsp:txXfrm>
    </dsp:sp>
  </dsp:spTree>
</dsp:drawing>
</file>

<file path=ppt/diagrams/drawing1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984688" y="769575"/>
          <a:ext cx="7142181" cy="1120115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→謂此或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依發勝身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                   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善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惡思種增長位假立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127437" y="769575"/>
        <a:ext cx="5999432" cy="1120115"/>
      </dsp:txXfrm>
    </dsp:sp>
    <dsp:sp modelId="{91E055A0-0CFD-4292-AD5F-A2F273C614E0}">
      <dsp:nvSpPr>
        <dsp:cNvPr id="0" name=""/>
        <dsp:cNvSpPr/>
      </dsp:nvSpPr>
      <dsp:spPr>
        <a:xfrm>
          <a:off x="549117" y="1740026"/>
          <a:ext cx="6926332" cy="898258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b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無違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57330" y="1740026"/>
        <a:ext cx="5818119" cy="898258"/>
      </dsp:txXfrm>
    </dsp:sp>
    <dsp:sp modelId="{42C3FF70-220B-4C08-B34A-F90C001300F3}">
      <dsp:nvSpPr>
        <dsp:cNvPr id="0" name=""/>
        <dsp:cNvSpPr/>
      </dsp:nvSpPr>
      <dsp:spPr>
        <a:xfrm>
          <a:off x="1194579" y="907869"/>
          <a:ext cx="718078" cy="63046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299739" y="1000198"/>
        <a:ext cx="507758" cy="445807"/>
      </dsp:txXfrm>
    </dsp:sp>
  </dsp:spTree>
</dsp:drawing>
</file>

<file path=ppt/diagrams/drawing1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523608" y="612067"/>
          <a:ext cx="7142181" cy="1584099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→謂此或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依發勝身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                   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善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惡思種增長位假立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66357" y="612067"/>
        <a:ext cx="5999432" cy="1584099"/>
      </dsp:txXfrm>
    </dsp:sp>
    <dsp:sp modelId="{91E055A0-0CFD-4292-AD5F-A2F273C614E0}">
      <dsp:nvSpPr>
        <dsp:cNvPr id="0" name=""/>
        <dsp:cNvSpPr/>
      </dsp:nvSpPr>
      <dsp:spPr>
        <a:xfrm>
          <a:off x="549117" y="1972018"/>
          <a:ext cx="6926332" cy="898258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b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無違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57330" y="1972018"/>
        <a:ext cx="5818119" cy="898258"/>
      </dsp:txXfrm>
    </dsp:sp>
    <dsp:sp modelId="{42C3FF70-220B-4C08-B34A-F90C001300F3}">
      <dsp:nvSpPr>
        <dsp:cNvPr id="0" name=""/>
        <dsp:cNvSpPr/>
      </dsp:nvSpPr>
      <dsp:spPr>
        <a:xfrm>
          <a:off x="618444" y="1049601"/>
          <a:ext cx="718078" cy="63046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723604" y="1141930"/>
        <a:ext cx="507758" cy="445807"/>
      </dsp:txXfrm>
    </dsp:sp>
  </dsp:spTree>
</dsp:drawing>
</file>

<file path=ppt/diagrams/drawing1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523608" y="612067"/>
          <a:ext cx="7142181" cy="1584099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→謂此或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依發勝身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                   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善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惡思種增長位假立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66357" y="612067"/>
        <a:ext cx="5999432" cy="1584099"/>
      </dsp:txXfrm>
    </dsp:sp>
    <dsp:sp modelId="{91E055A0-0CFD-4292-AD5F-A2F273C614E0}">
      <dsp:nvSpPr>
        <dsp:cNvPr id="0" name=""/>
        <dsp:cNvSpPr/>
      </dsp:nvSpPr>
      <dsp:spPr>
        <a:xfrm>
          <a:off x="549117" y="1972018"/>
          <a:ext cx="6926332" cy="898258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b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理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無違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57330" y="1972018"/>
        <a:ext cx="5818119" cy="898258"/>
      </dsp:txXfrm>
    </dsp:sp>
    <dsp:sp modelId="{42C3FF70-220B-4C08-B34A-F90C001300F3}">
      <dsp:nvSpPr>
        <dsp:cNvPr id="0" name=""/>
        <dsp:cNvSpPr/>
      </dsp:nvSpPr>
      <dsp:spPr>
        <a:xfrm>
          <a:off x="618444" y="1049601"/>
          <a:ext cx="718078" cy="63046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723604" y="1141930"/>
        <a:ext cx="507758" cy="445807"/>
      </dsp:txXfrm>
    </dsp:sp>
  </dsp:spTree>
</dsp:drawing>
</file>

<file path=ppt/diagrams/drawing1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523608" y="612067"/>
          <a:ext cx="7142181" cy="1584099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→謂此或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依定中                   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止身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語惡現行思立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66357" y="612067"/>
        <a:ext cx="5999432" cy="1584099"/>
      </dsp:txXfrm>
    </dsp:sp>
    <dsp:sp modelId="{91E055A0-0CFD-4292-AD5F-A2F273C614E0}">
      <dsp:nvSpPr>
        <dsp:cNvPr id="0" name=""/>
        <dsp:cNvSpPr/>
      </dsp:nvSpPr>
      <dsp:spPr>
        <a:xfrm>
          <a:off x="549117" y="1972018"/>
          <a:ext cx="6926332" cy="898258"/>
        </a:xfrm>
        <a:prstGeom prst="flowChartPunchedCard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b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假有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57330" y="1972018"/>
        <a:ext cx="5818119" cy="898258"/>
      </dsp:txXfrm>
    </dsp:sp>
    <dsp:sp modelId="{42C3FF70-220B-4C08-B34A-F90C001300F3}">
      <dsp:nvSpPr>
        <dsp:cNvPr id="0" name=""/>
        <dsp:cNvSpPr/>
      </dsp:nvSpPr>
      <dsp:spPr>
        <a:xfrm>
          <a:off x="764767" y="1072824"/>
          <a:ext cx="718078" cy="63046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宗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869927" y="1165153"/>
        <a:ext cx="507758" cy="445807"/>
      </dsp:txXfrm>
    </dsp:sp>
  </dsp:spTree>
</dsp:drawing>
</file>

<file path=ppt/diagrams/drawing1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992624" y="0"/>
          <a:ext cx="4668142" cy="1038737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定共戒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739526" y="0"/>
        <a:ext cx="3921239" cy="1038737"/>
      </dsp:txXfrm>
    </dsp:sp>
    <dsp:sp modelId="{91E055A0-0CFD-4292-AD5F-A2F273C614E0}">
      <dsp:nvSpPr>
        <dsp:cNvPr id="0" name=""/>
        <dsp:cNvSpPr/>
      </dsp:nvSpPr>
      <dsp:spPr>
        <a:xfrm>
          <a:off x="1010835" y="947147"/>
          <a:ext cx="5796746" cy="3138344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△三聚戒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一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攝律儀戒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又名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靜慮生律儀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endParaRPr lang="en-US" altLang="zh-TW" sz="18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入初禪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二禪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等諸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禪定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→則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禪定共生              自然防非止惡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戒體              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口所作盡契律儀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938314" y="947147"/>
        <a:ext cx="4869267" cy="3138344"/>
      </dsp:txXfrm>
    </dsp:sp>
    <dsp:sp modelId="{42C3FF70-220B-4C08-B34A-F90C001300F3}">
      <dsp:nvSpPr>
        <dsp:cNvPr id="0" name=""/>
        <dsp:cNvSpPr/>
      </dsp:nvSpPr>
      <dsp:spPr>
        <a:xfrm>
          <a:off x="2016244" y="360047"/>
          <a:ext cx="564780" cy="495871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098954" y="432666"/>
        <a:ext cx="399360" cy="350633"/>
      </dsp:txXfrm>
    </dsp:sp>
  </dsp:spTree>
</dsp:drawing>
</file>

<file path=ppt/diagrams/drawing1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2478106" y="294640"/>
          <a:ext cx="4996234" cy="842008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道共戒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277504" y="294640"/>
        <a:ext cx="4196836" cy="842008"/>
      </dsp:txXfrm>
    </dsp:sp>
    <dsp:sp modelId="{91E055A0-0CFD-4292-AD5F-A2F273C614E0}">
      <dsp:nvSpPr>
        <dsp:cNvPr id="0" name=""/>
        <dsp:cNvSpPr/>
      </dsp:nvSpPr>
      <dsp:spPr>
        <a:xfrm>
          <a:off x="330290" y="1078572"/>
          <a:ext cx="8191640" cy="3848179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△三聚戒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一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攝律儀戒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又名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無漏律儀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endParaRPr lang="en-US" altLang="zh-TW" sz="18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三乘聖者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入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色界所發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無漏定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→則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無漏智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共於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身中                          自發得防非止惡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戒體              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律儀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是名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無漏律儀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又名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共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戒  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→此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口無漏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律儀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無漏道共生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無漏道共滅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道共戒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40952" y="1078572"/>
        <a:ext cx="6880978" cy="3848179"/>
      </dsp:txXfrm>
    </dsp:sp>
    <dsp:sp modelId="{42C3FF70-220B-4C08-B34A-F90C001300F3}">
      <dsp:nvSpPr>
        <dsp:cNvPr id="0" name=""/>
        <dsp:cNvSpPr/>
      </dsp:nvSpPr>
      <dsp:spPr>
        <a:xfrm>
          <a:off x="2009377" y="146438"/>
          <a:ext cx="756625" cy="731061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120182" y="253499"/>
        <a:ext cx="535015" cy="516939"/>
      </dsp:txXfrm>
    </dsp:sp>
  </dsp:spTree>
</dsp:drawing>
</file>

<file path=ppt/diagrams/drawing1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2343134" y="320633"/>
          <a:ext cx="5306701" cy="917883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道共戒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192206" y="320633"/>
        <a:ext cx="4457629" cy="917883"/>
      </dsp:txXfrm>
    </dsp:sp>
    <dsp:sp modelId="{91E055A0-0CFD-4292-AD5F-A2F273C614E0}">
      <dsp:nvSpPr>
        <dsp:cNvPr id="0" name=""/>
        <dsp:cNvSpPr/>
      </dsp:nvSpPr>
      <dsp:spPr>
        <a:xfrm>
          <a:off x="210060" y="1175344"/>
          <a:ext cx="8477421" cy="3427860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△三聚戒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一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攝律儀戒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又名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無漏律儀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無漏定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所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發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的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endParaRPr lang="en-US" altLang="zh-TW" sz="18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即此是與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道諦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正定共生共滅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戒體義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→以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無漏定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道諦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所攝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故得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→以其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無漏定共生共滅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共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                                                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→以有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防非止惡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勢用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故名為「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戒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66448" y="1175344"/>
        <a:ext cx="7121033" cy="3427860"/>
      </dsp:txXfrm>
    </dsp:sp>
    <dsp:sp modelId="{42C3FF70-220B-4C08-B34A-F90C001300F3}">
      <dsp:nvSpPr>
        <dsp:cNvPr id="0" name=""/>
        <dsp:cNvSpPr/>
      </dsp:nvSpPr>
      <dsp:spPr>
        <a:xfrm>
          <a:off x="1872202" y="360589"/>
          <a:ext cx="824806" cy="796938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992992" y="477298"/>
        <a:ext cx="583226" cy="56352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543138" y="453969"/>
          <a:ext cx="5076891" cy="1869313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有對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無對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何別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355441" y="453969"/>
        <a:ext cx="4264589" cy="1869313"/>
      </dsp:txXfrm>
    </dsp:sp>
    <dsp:sp modelId="{91E055A0-0CFD-4292-AD5F-A2F273C614E0}">
      <dsp:nvSpPr>
        <dsp:cNvPr id="0" name=""/>
        <dsp:cNvSpPr/>
      </dsp:nvSpPr>
      <dsp:spPr>
        <a:xfrm>
          <a:off x="288027" y="2053550"/>
          <a:ext cx="6684535" cy="2028872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對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對礙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取障礙有對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十處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有對     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711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法處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無對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57553" y="2053550"/>
        <a:ext cx="5615010" cy="2028872"/>
      </dsp:txXfrm>
    </dsp:sp>
    <dsp:sp modelId="{42C3FF70-220B-4C08-B34A-F90C001300F3}">
      <dsp:nvSpPr>
        <dsp:cNvPr id="0" name=""/>
        <dsp:cNvSpPr/>
      </dsp:nvSpPr>
      <dsp:spPr>
        <a:xfrm>
          <a:off x="1008125" y="216020"/>
          <a:ext cx="1341800" cy="1274678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4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4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204627" y="402692"/>
        <a:ext cx="948796" cy="901334"/>
      </dsp:txXfrm>
    </dsp:sp>
  </dsp:spTree>
</dsp:drawing>
</file>

<file path=ppt/diagrams/drawing1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958351" y="263504"/>
          <a:ext cx="5650592" cy="1199395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現行思成就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862446" y="263504"/>
        <a:ext cx="4746497" cy="1199395"/>
      </dsp:txXfrm>
    </dsp:sp>
    <dsp:sp modelId="{91E055A0-0CFD-4292-AD5F-A2F273C614E0}">
      <dsp:nvSpPr>
        <dsp:cNvPr id="0" name=""/>
        <dsp:cNvSpPr/>
      </dsp:nvSpPr>
      <dsp:spPr>
        <a:xfrm>
          <a:off x="1024738" y="1425927"/>
          <a:ext cx="6467589" cy="2725067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△現行思通表色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就此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無漏現行思能發身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→而名為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表色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△據無漏現行思能防惡色業行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→則名為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059552" y="1425927"/>
        <a:ext cx="5432774" cy="2725067"/>
      </dsp:txXfrm>
    </dsp:sp>
    <dsp:sp modelId="{42C3FF70-220B-4C08-B34A-F90C001300F3}">
      <dsp:nvSpPr>
        <dsp:cNvPr id="0" name=""/>
        <dsp:cNvSpPr/>
      </dsp:nvSpPr>
      <dsp:spPr>
        <a:xfrm>
          <a:off x="1454316" y="432054"/>
          <a:ext cx="727782" cy="703192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60897" y="535034"/>
        <a:ext cx="514620" cy="497232"/>
      </dsp:txXfrm>
    </dsp:sp>
  </dsp:spTree>
</dsp:drawing>
</file>

<file path=ppt/diagrams/drawing1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2547894" y="71126"/>
          <a:ext cx="4623902" cy="704307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道共戒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差異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287718" y="71126"/>
        <a:ext cx="3884077" cy="704307"/>
      </dsp:txXfrm>
    </dsp:sp>
    <dsp:sp modelId="{91E055A0-0CFD-4292-AD5F-A2F273C614E0}">
      <dsp:nvSpPr>
        <dsp:cNvPr id="0" name=""/>
        <dsp:cNvSpPr/>
      </dsp:nvSpPr>
      <dsp:spPr>
        <a:xfrm>
          <a:off x="200512" y="766363"/>
          <a:ext cx="8387968" cy="4562792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△同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三聚戒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一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攝律儀戒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△同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依思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道戒     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→即與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有漏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無漏定共起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為體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)</a:t>
          </a: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△異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定共戒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無漏定心相應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共生共滅</a:t>
          </a:r>
          <a:r>
            <a:rPr lang="en-US" altLang="zh-TW" sz="2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800" kern="1200" dirty="0" smtClean="0">
              <a:latin typeface="微軟正黑體" pitchFamily="34" charset="-120"/>
              <a:ea typeface="微軟正黑體" pitchFamily="34" charset="-120"/>
            </a:rPr>
            <a:t>                                                      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道共戒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無漏定心相應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共生共滅</a:t>
          </a:r>
          <a:endParaRPr lang="en-US" altLang="zh-TW" sz="18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定共戒通有漏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較寛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道共戒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唯是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無漏不通有漏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較狹                                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定共戒通攝道共戒                          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以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明無漏戒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亦得名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定共戒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42587" y="766363"/>
        <a:ext cx="7045893" cy="4562792"/>
      </dsp:txXfrm>
    </dsp:sp>
    <dsp:sp modelId="{42C3FF70-220B-4C08-B34A-F90C001300F3}">
      <dsp:nvSpPr>
        <dsp:cNvPr id="0" name=""/>
        <dsp:cNvSpPr/>
      </dsp:nvSpPr>
      <dsp:spPr>
        <a:xfrm>
          <a:off x="2601106" y="129483"/>
          <a:ext cx="632888" cy="611504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693790" y="219036"/>
        <a:ext cx="447520" cy="432398"/>
      </dsp:txXfrm>
    </dsp:sp>
  </dsp:spTree>
</dsp:drawing>
</file>

<file path=ppt/diagrams/drawing1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105701" y="172280"/>
          <a:ext cx="7204129" cy="1496482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道共戒非是種子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而能於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立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仍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258362" y="172280"/>
        <a:ext cx="6051469" cy="1496482"/>
      </dsp:txXfrm>
    </dsp:sp>
    <dsp:sp modelId="{91E055A0-0CFD-4292-AD5F-A2F273C614E0}">
      <dsp:nvSpPr>
        <dsp:cNvPr id="0" name=""/>
        <dsp:cNvSpPr/>
      </dsp:nvSpPr>
      <dsp:spPr>
        <a:xfrm>
          <a:off x="348056" y="1720957"/>
          <a:ext cx="7595346" cy="2936214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道共戒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現行思                 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不能表示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→故亦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非意表業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只假說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63312" y="1720957"/>
        <a:ext cx="6380091" cy="2936214"/>
      </dsp:txXfrm>
    </dsp:sp>
    <dsp:sp modelId="{42C3FF70-220B-4C08-B34A-F90C001300F3}">
      <dsp:nvSpPr>
        <dsp:cNvPr id="0" name=""/>
        <dsp:cNvSpPr/>
      </dsp:nvSpPr>
      <dsp:spPr>
        <a:xfrm>
          <a:off x="1092941" y="576068"/>
          <a:ext cx="893456" cy="863268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223785" y="702491"/>
        <a:ext cx="631768" cy="610422"/>
      </dsp:txXfrm>
    </dsp:sp>
  </dsp:spTree>
</dsp:drawing>
</file>

<file path=ppt/diagrams/drawing1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71999" y="144021"/>
          <a:ext cx="8260324" cy="149502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道共戒不表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散心意識現行思不表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93651" y="144021"/>
        <a:ext cx="6938672" cy="1495020"/>
      </dsp:txXfrm>
    </dsp:sp>
    <dsp:sp modelId="{91E055A0-0CFD-4292-AD5F-A2F273C614E0}">
      <dsp:nvSpPr>
        <dsp:cNvPr id="0" name=""/>
        <dsp:cNvSpPr/>
      </dsp:nvSpPr>
      <dsp:spPr>
        <a:xfrm>
          <a:off x="256042" y="1444403"/>
          <a:ext cx="7920860" cy="2933346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道共戒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別有殊勝勢用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→以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防止身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語惡業行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先有祈願                 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受別解脫戒前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動發思相類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23379" y="1444403"/>
        <a:ext cx="6653522" cy="2933346"/>
      </dsp:txXfrm>
    </dsp:sp>
    <dsp:sp modelId="{42C3FF70-220B-4C08-B34A-F90C001300F3}">
      <dsp:nvSpPr>
        <dsp:cNvPr id="0" name=""/>
        <dsp:cNvSpPr/>
      </dsp:nvSpPr>
      <dsp:spPr>
        <a:xfrm>
          <a:off x="317834" y="504056"/>
          <a:ext cx="775103" cy="720892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31345" y="609628"/>
        <a:ext cx="548081" cy="509748"/>
      </dsp:txXfrm>
    </dsp:sp>
  </dsp:spTree>
</dsp:drawing>
</file>

<file path=ppt/diagrams/drawing1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71999" y="144021"/>
          <a:ext cx="8260324" cy="149502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道共戒不表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散心意識現行思不表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93651" y="144021"/>
        <a:ext cx="6938672" cy="1495020"/>
      </dsp:txXfrm>
    </dsp:sp>
    <dsp:sp modelId="{91E055A0-0CFD-4292-AD5F-A2F273C614E0}">
      <dsp:nvSpPr>
        <dsp:cNvPr id="0" name=""/>
        <dsp:cNvSpPr/>
      </dsp:nvSpPr>
      <dsp:spPr>
        <a:xfrm>
          <a:off x="256042" y="1444403"/>
          <a:ext cx="7920860" cy="2933346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散心意識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非有殊勝勢用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無防止身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語惡業行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無有祈願                                       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與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無有受別解脫戒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動發思相類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23379" y="1444403"/>
        <a:ext cx="6653522" cy="2933346"/>
      </dsp:txXfrm>
    </dsp:sp>
    <dsp:sp modelId="{42C3FF70-220B-4C08-B34A-F90C001300F3}">
      <dsp:nvSpPr>
        <dsp:cNvPr id="0" name=""/>
        <dsp:cNvSpPr/>
      </dsp:nvSpPr>
      <dsp:spPr>
        <a:xfrm>
          <a:off x="317834" y="504056"/>
          <a:ext cx="775103" cy="720892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31345" y="609628"/>
        <a:ext cx="548081" cy="509748"/>
      </dsp:txXfrm>
    </dsp:sp>
  </dsp:spTree>
</dsp:drawing>
</file>

<file path=ppt/diagrams/drawing1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71999" y="144021"/>
          <a:ext cx="8260324" cy="149502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散意識受戒時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93651" y="144021"/>
        <a:ext cx="6938672" cy="1495020"/>
      </dsp:txXfrm>
    </dsp:sp>
    <dsp:sp modelId="{91E055A0-0CFD-4292-AD5F-A2F273C614E0}">
      <dsp:nvSpPr>
        <dsp:cNvPr id="0" name=""/>
        <dsp:cNvSpPr/>
      </dsp:nvSpPr>
      <dsp:spPr>
        <a:xfrm>
          <a:off x="256042" y="1444403"/>
          <a:ext cx="7920860" cy="2933346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散心意識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殊勝祈願者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→即是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受別解脫戒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表戒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從他受得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彼散意識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現行思亦緣外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授戒三師之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語業行              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可熏得思種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23379" y="1444403"/>
        <a:ext cx="6653522" cy="2933346"/>
      </dsp:txXfrm>
    </dsp:sp>
    <dsp:sp modelId="{42C3FF70-220B-4C08-B34A-F90C001300F3}">
      <dsp:nvSpPr>
        <dsp:cNvPr id="0" name=""/>
        <dsp:cNvSpPr/>
      </dsp:nvSpPr>
      <dsp:spPr>
        <a:xfrm>
          <a:off x="317834" y="504056"/>
          <a:ext cx="775103" cy="720892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31345" y="609628"/>
        <a:ext cx="548081" cy="509748"/>
      </dsp:txXfrm>
    </dsp:sp>
  </dsp:spTree>
</dsp:drawing>
</file>

<file path=ppt/diagrams/drawing1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71999" y="144021"/>
          <a:ext cx="8260324" cy="149502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大乘無表色戒體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93651" y="144021"/>
        <a:ext cx="6938672" cy="1495020"/>
      </dsp:txXfrm>
    </dsp:sp>
    <dsp:sp modelId="{91E055A0-0CFD-4292-AD5F-A2F273C614E0}">
      <dsp:nvSpPr>
        <dsp:cNvPr id="0" name=""/>
        <dsp:cNvSpPr/>
      </dsp:nvSpPr>
      <dsp:spPr>
        <a:xfrm>
          <a:off x="256042" y="1444403"/>
          <a:ext cx="7920860" cy="2933346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大乘受戒時所得無表色戒體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受十戒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→或只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受一支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受二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受多支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→其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皆能通過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熏習發無表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→以其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祈願勝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現盡形壽祈願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23379" y="1444403"/>
        <a:ext cx="6653522" cy="2933346"/>
      </dsp:txXfrm>
    </dsp:sp>
    <dsp:sp modelId="{42C3FF70-220B-4C08-B34A-F90C001300F3}">
      <dsp:nvSpPr>
        <dsp:cNvPr id="0" name=""/>
        <dsp:cNvSpPr/>
      </dsp:nvSpPr>
      <dsp:spPr>
        <a:xfrm>
          <a:off x="317834" y="504056"/>
          <a:ext cx="775103" cy="720892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31345" y="609628"/>
        <a:ext cx="548081" cy="509748"/>
      </dsp:txXfrm>
    </dsp:sp>
  </dsp:spTree>
</dsp:drawing>
</file>

<file path=ppt/diagrams/drawing1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71999" y="144021"/>
          <a:ext cx="8260324" cy="149502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散無表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何要依種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後建立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93651" y="144021"/>
        <a:ext cx="6938672" cy="1495020"/>
      </dsp:txXfrm>
    </dsp:sp>
    <dsp:sp modelId="{91E055A0-0CFD-4292-AD5F-A2F273C614E0}">
      <dsp:nvSpPr>
        <dsp:cNvPr id="0" name=""/>
        <dsp:cNvSpPr/>
      </dsp:nvSpPr>
      <dsp:spPr>
        <a:xfrm>
          <a:off x="256042" y="1444403"/>
          <a:ext cx="7920860" cy="2933346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不依種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受戒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已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後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散亂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心起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應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不名為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具律儀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戒體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」                                 →為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遮此過                                      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無表應依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思熏習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種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假立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23379" y="1444403"/>
        <a:ext cx="6653522" cy="2933346"/>
      </dsp:txXfrm>
    </dsp:sp>
    <dsp:sp modelId="{42C3FF70-220B-4C08-B34A-F90C001300F3}">
      <dsp:nvSpPr>
        <dsp:cNvPr id="0" name=""/>
        <dsp:cNvSpPr/>
      </dsp:nvSpPr>
      <dsp:spPr>
        <a:xfrm>
          <a:off x="317834" y="504056"/>
          <a:ext cx="775103" cy="720892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31345" y="609628"/>
        <a:ext cx="548081" cy="509748"/>
      </dsp:txXfrm>
    </dsp:sp>
  </dsp:spTree>
</dsp:drawing>
</file>

<file path=ppt/diagrams/drawing1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0" y="144870"/>
          <a:ext cx="9019012" cy="1632334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意三業但思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體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散心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無心位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爾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如何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得名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具律儀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善戒體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不律儀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惡業體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---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引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成業論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  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443042" y="144870"/>
        <a:ext cx="7575970" cy="1632334"/>
      </dsp:txXfrm>
    </dsp:sp>
    <dsp:sp modelId="{91E055A0-0CFD-4292-AD5F-A2F273C614E0}">
      <dsp:nvSpPr>
        <dsp:cNvPr id="0" name=""/>
        <dsp:cNvSpPr/>
      </dsp:nvSpPr>
      <dsp:spPr>
        <a:xfrm>
          <a:off x="264507" y="1580353"/>
          <a:ext cx="7950961" cy="2720004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由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思差別所熏成種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不損壞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時限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→名為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具律儀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戒體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」者                       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                           反之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→名為「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不律儀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惡業體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」者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36661" y="1580353"/>
        <a:ext cx="6678807" cy="2720004"/>
      </dsp:txXfrm>
    </dsp:sp>
    <dsp:sp modelId="{42C3FF70-220B-4C08-B34A-F90C001300F3}">
      <dsp:nvSpPr>
        <dsp:cNvPr id="0" name=""/>
        <dsp:cNvSpPr/>
      </dsp:nvSpPr>
      <dsp:spPr>
        <a:xfrm>
          <a:off x="295402" y="433990"/>
          <a:ext cx="846294" cy="787104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19339" y="549259"/>
        <a:ext cx="598420" cy="556566"/>
      </dsp:txXfrm>
    </dsp:sp>
  </dsp:spTree>
</dsp:drawing>
</file>

<file path=ppt/diagrams/drawing1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71999" y="144021"/>
          <a:ext cx="8260324" cy="149502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故有意云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意表業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不名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93651" y="144021"/>
        <a:ext cx="6938672" cy="1495020"/>
      </dsp:txXfrm>
    </dsp:sp>
    <dsp:sp modelId="{91E055A0-0CFD-4292-AD5F-A2F273C614E0}">
      <dsp:nvSpPr>
        <dsp:cNvPr id="0" name=""/>
        <dsp:cNvSpPr/>
      </dsp:nvSpPr>
      <dsp:spPr>
        <a:xfrm>
          <a:off x="256042" y="1444403"/>
          <a:ext cx="7920860" cy="2933346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若有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不欲表示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唯自起心內意識思擇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→其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言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語言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→此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意表業現行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者→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雖發善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惡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無記之現行意表業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                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無表色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可得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23379" y="1444403"/>
        <a:ext cx="6653522" cy="2933346"/>
      </dsp:txXfrm>
    </dsp:sp>
    <dsp:sp modelId="{42C3FF70-220B-4C08-B34A-F90C001300F3}">
      <dsp:nvSpPr>
        <dsp:cNvPr id="0" name=""/>
        <dsp:cNvSpPr/>
      </dsp:nvSpPr>
      <dsp:spPr>
        <a:xfrm>
          <a:off x="317834" y="504056"/>
          <a:ext cx="775103" cy="720892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31345" y="609628"/>
        <a:ext cx="548081" cy="50974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410115" y="360038"/>
          <a:ext cx="7100091" cy="1486646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根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識各能緣照自境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礙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46129" y="360038"/>
        <a:ext cx="5964076" cy="1486646"/>
      </dsp:txXfrm>
    </dsp:sp>
    <dsp:sp modelId="{91E055A0-0CFD-4292-AD5F-A2F273C614E0}">
      <dsp:nvSpPr>
        <dsp:cNvPr id="0" name=""/>
        <dsp:cNvSpPr/>
      </dsp:nvSpPr>
      <dsp:spPr>
        <a:xfrm>
          <a:off x="391798" y="2157383"/>
          <a:ext cx="7225005" cy="2589633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1">
                <a:tint val="30000"/>
                <a:satMod val="300000"/>
              </a:schemeClr>
              <a:schemeClr val="accent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en-US" altLang="zh-TW" sz="3600" kern="12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3600" kern="1200" dirty="0" smtClean="0">
              <a:latin typeface="Bradley Hand ITC"/>
              <a:ea typeface="微軟正黑體" pitchFamily="34" charset="-120"/>
            </a:rPr>
            <a:t>祗為自境→拘自根</a:t>
          </a:r>
          <a:r>
            <a:rPr lang="en-US" altLang="zh-TW" sz="3600" kern="1200" dirty="0" smtClean="0">
              <a:latin typeface="Bradley Hand ITC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Bradley Hand ITC"/>
              <a:ea typeface="微軟正黑體" pitchFamily="34" charset="-120"/>
            </a:rPr>
            <a:t>識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不令餘境等轉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en-US" altLang="zh-TW" sz="3600" kern="12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3600" kern="1200" dirty="0" smtClean="0">
              <a:latin typeface="Bradley Hand ITC"/>
              <a:ea typeface="微軟正黑體" pitchFamily="34" charset="-120"/>
            </a:rPr>
            <a:t>自境等和合轉時</a:t>
          </a:r>
          <a:r>
            <a:rPr lang="zh-TW" altLang="en-US" sz="2000" kern="1200" dirty="0" smtClean="0">
              <a:latin typeface="Bradley Hand ITC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Bradley Hand ITC"/>
              <a:ea typeface="微軟正黑體" pitchFamily="34" charset="-120"/>
            </a:rPr>
            <a:t>餘境等</a:t>
          </a:r>
          <a:r>
            <a:rPr lang="zh-TW" altLang="en-US" sz="1800" kern="1200" dirty="0" smtClean="0">
              <a:latin typeface="Bradley Hand ITC"/>
              <a:ea typeface="微軟正黑體" pitchFamily="34" charset="-120"/>
            </a:rPr>
            <a:t>而</a:t>
          </a:r>
          <a:r>
            <a:rPr lang="zh-TW" altLang="en-US" sz="3600" kern="1200" dirty="0" smtClean="0">
              <a:latin typeface="Bradley Hand ITC"/>
              <a:ea typeface="微軟正黑體" pitchFamily="34" charset="-120"/>
            </a:rPr>
            <a:t>不得起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47799" y="2157383"/>
        <a:ext cx="6069004" cy="2589633"/>
      </dsp:txXfrm>
    </dsp:sp>
    <dsp:sp modelId="{42C3FF70-220B-4C08-B34A-F90C001300F3}">
      <dsp:nvSpPr>
        <dsp:cNvPr id="0" name=""/>
        <dsp:cNvSpPr/>
      </dsp:nvSpPr>
      <dsp:spPr>
        <a:xfrm>
          <a:off x="396038" y="576067"/>
          <a:ext cx="1067120" cy="1013738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5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552314" y="724525"/>
        <a:ext cx="754568" cy="716822"/>
      </dsp:txXfrm>
    </dsp:sp>
  </dsp:spTree>
</dsp:drawing>
</file>

<file path=ppt/diagrams/drawing1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620282" y="343440"/>
          <a:ext cx="7588632" cy="171372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故有義云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smtClean="0">
              <a:latin typeface="微軟正黑體" pitchFamily="34" charset="-120"/>
              <a:ea typeface="微軟正黑體" pitchFamily="34" charset="-120"/>
            </a:rPr>
            <a:t>意業</a:t>
          </a:r>
          <a:r>
            <a:rPr lang="zh-TW" altLang="en-US" sz="2400" kern="1200" smtClean="0">
              <a:latin typeface="微軟正黑體" pitchFamily="34" charset="-120"/>
              <a:ea typeface="微軟正黑體" pitchFamily="34" charset="-120"/>
            </a:rPr>
            <a:t>不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                                            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若許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思所發身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名→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亦由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思所作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應立表業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名？ 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)---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引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樞要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  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34463" y="343440"/>
        <a:ext cx="6374451" cy="1713720"/>
      </dsp:txXfrm>
    </dsp:sp>
    <dsp:sp modelId="{91E055A0-0CFD-4292-AD5F-A2F273C614E0}">
      <dsp:nvSpPr>
        <dsp:cNvPr id="0" name=""/>
        <dsp:cNvSpPr/>
      </dsp:nvSpPr>
      <dsp:spPr>
        <a:xfrm>
          <a:off x="336879" y="2033418"/>
          <a:ext cx="8083837" cy="3430082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△身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語性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可依立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非體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如何得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名？</a:t>
          </a:r>
          <a:endParaRPr lang="en-US" altLang="zh-TW" sz="20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又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外彰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他表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en-US" altLang="zh-TW" sz="2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800" kern="1200" dirty="0" smtClean="0">
              <a:latin typeface="微軟正黑體" pitchFamily="34" charset="-120"/>
              <a:ea typeface="微軟正黑體" pitchFamily="34" charset="-120"/>
            </a:rPr>
            <a:t> 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內解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向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自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他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故不名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)</a:t>
          </a:r>
        </a:p>
      </dsp:txBody>
      <dsp:txXfrm>
        <a:off x="1630293" y="2033418"/>
        <a:ext cx="6790423" cy="3430082"/>
      </dsp:txXfrm>
    </dsp:sp>
    <dsp:sp modelId="{42C3FF70-220B-4C08-B34A-F90C001300F3}">
      <dsp:nvSpPr>
        <dsp:cNvPr id="0" name=""/>
        <dsp:cNvSpPr/>
      </dsp:nvSpPr>
      <dsp:spPr>
        <a:xfrm>
          <a:off x="1018755" y="480372"/>
          <a:ext cx="759337" cy="725384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129957" y="586602"/>
        <a:ext cx="536933" cy="512924"/>
      </dsp:txXfrm>
    </dsp:sp>
  </dsp:spTree>
</dsp:drawing>
</file>

<file path=ppt/diagrams/drawing1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608036" y="359692"/>
          <a:ext cx="7649519" cy="2005433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故有義云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不名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                                            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所發身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語思所作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→即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許立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意識思所造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應立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名？ 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         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---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引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樞要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  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31959" y="359692"/>
        <a:ext cx="6425596" cy="2005433"/>
      </dsp:txXfrm>
    </dsp:sp>
    <dsp:sp modelId="{91E055A0-0CFD-4292-AD5F-A2F273C614E0}">
      <dsp:nvSpPr>
        <dsp:cNvPr id="0" name=""/>
        <dsp:cNvSpPr/>
      </dsp:nvSpPr>
      <dsp:spPr>
        <a:xfrm>
          <a:off x="464884" y="2340324"/>
          <a:ext cx="7863648" cy="3115404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又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造作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身造作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→故名為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意體雖向他引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非有造作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不應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23068" y="2340324"/>
        <a:ext cx="6605464" cy="3115404"/>
      </dsp:txXfrm>
    </dsp:sp>
    <dsp:sp modelId="{42C3FF70-220B-4C08-B34A-F90C001300F3}">
      <dsp:nvSpPr>
        <dsp:cNvPr id="0" name=""/>
        <dsp:cNvSpPr/>
      </dsp:nvSpPr>
      <dsp:spPr>
        <a:xfrm>
          <a:off x="754780" y="936105"/>
          <a:ext cx="793176" cy="757710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870938" y="1047069"/>
        <a:ext cx="560860" cy="535782"/>
      </dsp:txXfrm>
    </dsp:sp>
  </dsp:spTree>
</dsp:drawing>
</file>

<file path=ppt/diagrams/drawing1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620282" y="343440"/>
          <a:ext cx="7588632" cy="171372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法苑義林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．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無表章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云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34463" y="343440"/>
        <a:ext cx="6374451" cy="1713720"/>
      </dsp:txXfrm>
    </dsp:sp>
    <dsp:sp modelId="{91E055A0-0CFD-4292-AD5F-A2F273C614E0}">
      <dsp:nvSpPr>
        <dsp:cNvPr id="0" name=""/>
        <dsp:cNvSpPr/>
      </dsp:nvSpPr>
      <dsp:spPr>
        <a:xfrm>
          <a:off x="336879" y="2033418"/>
          <a:ext cx="8083837" cy="3430082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△表色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二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en-US" altLang="zh-TW" sz="3600" kern="1200" dirty="0" smtClean="0">
              <a:latin typeface="Georgia"/>
              <a:ea typeface="微軟正黑體" pitchFamily="34" charset="-120"/>
            </a:rPr>
            <a:t>1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身表業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en-US" altLang="zh-TW" sz="3600" kern="1200" dirty="0" smtClean="0">
              <a:latin typeface="Georgia"/>
              <a:ea typeface="微軟正黑體" pitchFamily="34" charset="-120"/>
            </a:rPr>
            <a:t>2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語表業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→此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通三乘</a:t>
          </a:r>
          <a:endParaRPr lang="en-US" altLang="zh-TW" sz="20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△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大乘說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有義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亦有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三種             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更加意表                                       ◇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瑜伽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第五十三說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30293" y="2033418"/>
        <a:ext cx="6790423" cy="3430082"/>
      </dsp:txXfrm>
    </dsp:sp>
    <dsp:sp modelId="{42C3FF70-220B-4C08-B34A-F90C001300F3}">
      <dsp:nvSpPr>
        <dsp:cNvPr id="0" name=""/>
        <dsp:cNvSpPr/>
      </dsp:nvSpPr>
      <dsp:spPr>
        <a:xfrm>
          <a:off x="1018755" y="480372"/>
          <a:ext cx="759337" cy="725384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義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129957" y="586602"/>
        <a:ext cx="536933" cy="512924"/>
      </dsp:txXfrm>
    </dsp:sp>
  </dsp:spTree>
</dsp:drawing>
</file>

<file path=ppt/diagrams/drawing1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523608" y="612067"/>
          <a:ext cx="7142181" cy="1584099"/>
        </a:xfrm>
        <a:prstGeom prst="flowChartManualInpu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世尊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經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中說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→有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三業                   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撥身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豈不違經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66357" y="928887"/>
        <a:ext cx="5999432" cy="1267279"/>
      </dsp:txXfrm>
    </dsp:sp>
    <dsp:sp modelId="{91E055A0-0CFD-4292-AD5F-A2F273C614E0}">
      <dsp:nvSpPr>
        <dsp:cNvPr id="0" name=""/>
        <dsp:cNvSpPr/>
      </dsp:nvSpPr>
      <dsp:spPr>
        <a:xfrm>
          <a:off x="549117" y="1972018"/>
          <a:ext cx="6926332" cy="898258"/>
        </a:xfrm>
        <a:prstGeom prst="flowChartDocumen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b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不撥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但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言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『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』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57330" y="1972018"/>
        <a:ext cx="5818119" cy="898258"/>
      </dsp:txXfrm>
    </dsp:sp>
    <dsp:sp modelId="{42C3FF70-220B-4C08-B34A-F90C001300F3}">
      <dsp:nvSpPr>
        <dsp:cNvPr id="0" name=""/>
        <dsp:cNvSpPr/>
      </dsp:nvSpPr>
      <dsp:spPr>
        <a:xfrm>
          <a:off x="764767" y="1072824"/>
          <a:ext cx="718078" cy="63046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869927" y="1165153"/>
        <a:ext cx="507758" cy="445807"/>
      </dsp:txXfrm>
    </dsp:sp>
  </dsp:spTree>
</dsp:drawing>
</file>

<file path=ppt/diagrams/drawing1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540958" y="188674"/>
          <a:ext cx="7142181" cy="1067720"/>
        </a:xfrm>
        <a:prstGeom prst="flowChartManualInpu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若爾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83707" y="402218"/>
        <a:ext cx="5999432" cy="854176"/>
      </dsp:txXfrm>
    </dsp:sp>
    <dsp:sp modelId="{91E055A0-0CFD-4292-AD5F-A2F273C614E0}">
      <dsp:nvSpPr>
        <dsp:cNvPr id="0" name=""/>
        <dsp:cNvSpPr/>
      </dsp:nvSpPr>
      <dsp:spPr>
        <a:xfrm>
          <a:off x="549117" y="1047039"/>
          <a:ext cx="6926332" cy="2231838"/>
        </a:xfrm>
        <a:prstGeom prst="flowChartDocumen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t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能動身思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身業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能發語思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語業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決二思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意相應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作動意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意業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57330" y="1047039"/>
        <a:ext cx="5818119" cy="2231838"/>
      </dsp:txXfrm>
    </dsp:sp>
    <dsp:sp modelId="{42C3FF70-220B-4C08-B34A-F90C001300F3}">
      <dsp:nvSpPr>
        <dsp:cNvPr id="0" name=""/>
        <dsp:cNvSpPr/>
      </dsp:nvSpPr>
      <dsp:spPr>
        <a:xfrm>
          <a:off x="764767" y="664223"/>
          <a:ext cx="718078" cy="63046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869927" y="756552"/>
        <a:ext cx="507758" cy="445807"/>
      </dsp:txXfrm>
    </dsp:sp>
  </dsp:spTree>
</dsp:drawing>
</file>

<file path=ppt/diagrams/drawing1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540958" y="188674"/>
          <a:ext cx="7142181" cy="1067720"/>
        </a:xfrm>
        <a:prstGeom prst="flowChartManualInpu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若爾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83707" y="402218"/>
        <a:ext cx="5999432" cy="854176"/>
      </dsp:txXfrm>
    </dsp:sp>
    <dsp:sp modelId="{91E055A0-0CFD-4292-AD5F-A2F273C614E0}">
      <dsp:nvSpPr>
        <dsp:cNvPr id="0" name=""/>
        <dsp:cNvSpPr/>
      </dsp:nvSpPr>
      <dsp:spPr>
        <a:xfrm>
          <a:off x="549117" y="1047039"/>
          <a:ext cx="6926332" cy="2231838"/>
        </a:xfrm>
        <a:prstGeom prst="flowChartDocumen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t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能動身思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身業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能發語思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語業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決二思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意相應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作動意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意業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57330" y="1047039"/>
        <a:ext cx="5818119" cy="2231838"/>
      </dsp:txXfrm>
    </dsp:sp>
    <dsp:sp modelId="{42C3FF70-220B-4C08-B34A-F90C001300F3}">
      <dsp:nvSpPr>
        <dsp:cNvPr id="0" name=""/>
        <dsp:cNvSpPr/>
      </dsp:nvSpPr>
      <dsp:spPr>
        <a:xfrm>
          <a:off x="764767" y="664223"/>
          <a:ext cx="718078" cy="63046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869927" y="756552"/>
        <a:ext cx="507758" cy="445807"/>
      </dsp:txXfrm>
    </dsp:sp>
  </dsp:spTree>
</dsp:drawing>
</file>

<file path=ppt/diagrams/drawing17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850325" y="182523"/>
          <a:ext cx="7142181" cy="1067720"/>
        </a:xfrm>
        <a:prstGeom prst="flowChartManualInpu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     若爾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993074" y="396067"/>
        <a:ext cx="5999432" cy="854176"/>
      </dsp:txXfrm>
    </dsp:sp>
    <dsp:sp modelId="{91E055A0-0CFD-4292-AD5F-A2F273C614E0}">
      <dsp:nvSpPr>
        <dsp:cNvPr id="0" name=""/>
        <dsp:cNvSpPr/>
      </dsp:nvSpPr>
      <dsp:spPr>
        <a:xfrm>
          <a:off x="549117" y="1047039"/>
          <a:ext cx="6926332" cy="2231838"/>
        </a:xfrm>
        <a:prstGeom prst="flowChartDocumen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t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能動身思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身業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能發語思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語業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決二思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意相應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作動意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意業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57330" y="1047039"/>
        <a:ext cx="5818119" cy="2231838"/>
      </dsp:txXfrm>
    </dsp:sp>
    <dsp:sp modelId="{42C3FF70-220B-4C08-B34A-F90C001300F3}">
      <dsp:nvSpPr>
        <dsp:cNvPr id="0" name=""/>
        <dsp:cNvSpPr/>
      </dsp:nvSpPr>
      <dsp:spPr>
        <a:xfrm>
          <a:off x="1762700" y="516451"/>
          <a:ext cx="718078" cy="630465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67860" y="608780"/>
        <a:ext cx="507758" cy="445807"/>
      </dsp:txXfrm>
    </dsp:sp>
  </dsp:spTree>
</dsp:drawing>
</file>

<file path=ppt/diagrams/drawing17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608036" y="359692"/>
          <a:ext cx="7649519" cy="2005433"/>
        </a:xfrm>
        <a:prstGeom prst="rect">
          <a:avLst/>
        </a:prstGeom>
        <a:solidFill>
          <a:schemeClr val="bg1">
            <a:lumMod val="95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若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發身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語思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語業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中  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何者所攝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                                            如言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色聲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表業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思種假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 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→此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現行思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何法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831959" y="359692"/>
        <a:ext cx="6425596" cy="2005433"/>
      </dsp:txXfrm>
    </dsp:sp>
    <dsp:sp modelId="{91E055A0-0CFD-4292-AD5F-A2F273C614E0}">
      <dsp:nvSpPr>
        <dsp:cNvPr id="0" name=""/>
        <dsp:cNvSpPr/>
      </dsp:nvSpPr>
      <dsp:spPr>
        <a:xfrm>
          <a:off x="464884" y="2340324"/>
          <a:ext cx="7863648" cy="3115404"/>
        </a:xfrm>
        <a:prstGeom prst="rect">
          <a:avLst/>
        </a:prstGeom>
        <a:solidFill>
          <a:schemeClr val="bg2"/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正業體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8001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不示他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非表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自表知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非表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不應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23068" y="2340324"/>
        <a:ext cx="6605464" cy="3115404"/>
      </dsp:txXfrm>
    </dsp:sp>
    <dsp:sp modelId="{42C3FF70-220B-4C08-B34A-F90C001300F3}">
      <dsp:nvSpPr>
        <dsp:cNvPr id="0" name=""/>
        <dsp:cNvSpPr/>
      </dsp:nvSpPr>
      <dsp:spPr>
        <a:xfrm>
          <a:off x="754780" y="936105"/>
          <a:ext cx="793176" cy="757710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870938" y="1047069"/>
        <a:ext cx="560860" cy="535782"/>
      </dsp:txXfrm>
    </dsp:sp>
  </dsp:spTree>
</dsp:drawing>
</file>

<file path=ppt/diagrams/drawing17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0" y="391918"/>
          <a:ext cx="8060984" cy="1415155"/>
        </a:xfrm>
        <a:prstGeom prst="rect">
          <a:avLst/>
        </a:prstGeom>
        <a:solidFill>
          <a:schemeClr val="bg1">
            <a:lumMod val="95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三業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應作四句分別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289757" y="391918"/>
        <a:ext cx="6771227" cy="1415155"/>
      </dsp:txXfrm>
    </dsp:sp>
    <dsp:sp modelId="{91E055A0-0CFD-4292-AD5F-A2F273C614E0}">
      <dsp:nvSpPr>
        <dsp:cNvPr id="0" name=""/>
        <dsp:cNvSpPr/>
      </dsp:nvSpPr>
      <dsp:spPr>
        <a:xfrm>
          <a:off x="283182" y="1780233"/>
          <a:ext cx="7403959" cy="3371584"/>
        </a:xfrm>
        <a:prstGeom prst="rect">
          <a:avLst/>
        </a:prstGeom>
        <a:solidFill>
          <a:schemeClr val="bg2"/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en-US" altLang="zh-TW" sz="3600" kern="1200" dirty="0" smtClean="0">
              <a:latin typeface="Georgia"/>
              <a:ea typeface="微軟正黑體" pitchFamily="34" charset="-120"/>
            </a:rPr>
            <a:t>1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唯名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無表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別脫無表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en-US" altLang="zh-TW" sz="3600" kern="1200" dirty="0" smtClean="0">
              <a:latin typeface="Georgia"/>
              <a:ea typeface="微軟正黑體" pitchFamily="34" charset="-120"/>
            </a:rPr>
            <a:t>2</a:t>
          </a:r>
          <a:r>
            <a:rPr lang="zh-TW" altLang="en-US" sz="3600" kern="1200" dirty="0" smtClean="0">
              <a:latin typeface="Georgia"/>
              <a:ea typeface="微軟正黑體" pitchFamily="34" charset="-120"/>
            </a:rPr>
            <a:t>有唯表</a:t>
          </a:r>
          <a:r>
            <a:rPr lang="en-US" altLang="zh-TW" sz="1800" kern="1200" dirty="0" smtClean="0">
              <a:latin typeface="Georgia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Georgia"/>
              <a:ea typeface="微軟正黑體" pitchFamily="34" charset="-120"/>
            </a:rPr>
            <a:t>非無表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散身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zh-TW" sz="3600" kern="1200" dirty="0" smtClean="0">
              <a:latin typeface="微軟正黑體" pitchFamily="34" charset="-120"/>
              <a:ea typeface="微軟正黑體" pitchFamily="34" charset="-120"/>
            </a:rPr>
            <a:t>3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亦表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亦無表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道思             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(《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瑜伽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說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意思自表知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故亦名為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       </a:t>
          </a:r>
          <a:r>
            <a:rPr lang="en-US" altLang="zh-TW" sz="3600" kern="1200" dirty="0" smtClean="0">
              <a:latin typeface="Georgia"/>
              <a:ea typeface="微軟正黑體" pitchFamily="34" charset="-120"/>
            </a:rPr>
            <a:t>4</a:t>
          </a:r>
          <a:r>
            <a:rPr lang="zh-TW" altLang="en-US" sz="3600" kern="1200" dirty="0" smtClean="0">
              <a:latin typeface="Georgia"/>
              <a:ea typeface="微軟正黑體" pitchFamily="34" charset="-120"/>
            </a:rPr>
            <a:t>非表</a:t>
          </a:r>
          <a:r>
            <a:rPr lang="en-US" altLang="zh-TW" sz="2000" kern="1200" dirty="0" smtClean="0">
              <a:latin typeface="Georgia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Georgia"/>
              <a:ea typeface="微軟正黑體" pitchFamily="34" charset="-120"/>
            </a:rPr>
            <a:t>非無表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語業思               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此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正業體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非表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非無表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467816" y="1780233"/>
        <a:ext cx="6219325" cy="3371584"/>
      </dsp:txXfrm>
    </dsp:sp>
    <dsp:sp modelId="{42C3FF70-220B-4C08-B34A-F90C001300F3}">
      <dsp:nvSpPr>
        <dsp:cNvPr id="0" name=""/>
        <dsp:cNvSpPr/>
      </dsp:nvSpPr>
      <dsp:spPr>
        <a:xfrm>
          <a:off x="290464" y="792093"/>
          <a:ext cx="859238" cy="820818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義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16296" y="912299"/>
        <a:ext cx="607574" cy="580406"/>
      </dsp:txXfrm>
    </dsp:sp>
  </dsp:spTree>
</dsp:drawing>
</file>

<file path=ppt/diagrams/drawing17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500549" y="182318"/>
          <a:ext cx="7711057" cy="1146113"/>
        </a:xfrm>
        <a:prstGeom prst="flowChartManualInpu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意業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34318" y="411541"/>
        <a:ext cx="6477288" cy="916890"/>
      </dsp:txXfrm>
    </dsp:sp>
    <dsp:sp modelId="{91E055A0-0CFD-4292-AD5F-A2F273C614E0}">
      <dsp:nvSpPr>
        <dsp:cNvPr id="0" name=""/>
        <dsp:cNvSpPr/>
      </dsp:nvSpPr>
      <dsp:spPr>
        <a:xfrm>
          <a:off x="562924" y="1025169"/>
          <a:ext cx="7460054" cy="2395701"/>
        </a:xfrm>
        <a:prstGeom prst="flowChartDocumen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t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起身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語思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所造作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決思所遊履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                    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通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生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苦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樂異熟果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                                →亦名為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56533" y="1025169"/>
        <a:ext cx="6266446" cy="2395701"/>
      </dsp:txXfrm>
    </dsp:sp>
    <dsp:sp modelId="{42C3FF70-220B-4C08-B34A-F90C001300F3}">
      <dsp:nvSpPr>
        <dsp:cNvPr id="0" name=""/>
        <dsp:cNvSpPr/>
      </dsp:nvSpPr>
      <dsp:spPr>
        <a:xfrm>
          <a:off x="1917877" y="424912"/>
          <a:ext cx="771554" cy="677416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030868" y="524117"/>
        <a:ext cx="545572" cy="47900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14AC43-0060-4B4E-83E4-DE4F7C4294D6}">
      <dsp:nvSpPr>
        <dsp:cNvPr id="0" name=""/>
        <dsp:cNvSpPr/>
      </dsp:nvSpPr>
      <dsp:spPr>
        <a:xfrm>
          <a:off x="1062714" y="0"/>
          <a:ext cx="4547592" cy="4547592"/>
        </a:xfrm>
        <a:prstGeom prst="flowChartDelay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5ADC41E6-6E2B-4A11-8295-CB887C67F810}">
      <dsp:nvSpPr>
        <dsp:cNvPr id="0" name=""/>
        <dsp:cNvSpPr/>
      </dsp:nvSpPr>
      <dsp:spPr>
        <a:xfrm>
          <a:off x="3336510" y="457201"/>
          <a:ext cx="2955934" cy="10765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初破有對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389060" y="509751"/>
        <a:ext cx="2850834" cy="971400"/>
      </dsp:txXfrm>
    </dsp:sp>
    <dsp:sp modelId="{BA4C1D0D-AF00-4C32-B285-8724EA4562EE}">
      <dsp:nvSpPr>
        <dsp:cNvPr id="0" name=""/>
        <dsp:cNvSpPr/>
      </dsp:nvSpPr>
      <dsp:spPr>
        <a:xfrm>
          <a:off x="3336510" y="1668264"/>
          <a:ext cx="2955934" cy="10765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次破無對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389060" y="1720814"/>
        <a:ext cx="2850834" cy="971400"/>
      </dsp:txXfrm>
    </dsp:sp>
    <dsp:sp modelId="{88C60D28-49C7-4DD4-A283-1C969E620940}">
      <dsp:nvSpPr>
        <dsp:cNvPr id="0" name=""/>
        <dsp:cNvSpPr/>
      </dsp:nvSpPr>
      <dsp:spPr>
        <a:xfrm>
          <a:off x="3336510" y="2879327"/>
          <a:ext cx="2955934" cy="10765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後雙破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389060" y="2931877"/>
        <a:ext cx="2850834" cy="971400"/>
      </dsp:txXfrm>
    </dsp:sp>
  </dsp:spTree>
</dsp:drawing>
</file>

<file path=ppt/diagrams/drawing18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500549" y="182318"/>
          <a:ext cx="7711057" cy="1146113"/>
        </a:xfrm>
        <a:prstGeom prst="flowChartManualInpu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     身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意業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34318" y="411541"/>
        <a:ext cx="6477288" cy="916890"/>
      </dsp:txXfrm>
    </dsp:sp>
    <dsp:sp modelId="{91E055A0-0CFD-4292-AD5F-A2F273C614E0}">
      <dsp:nvSpPr>
        <dsp:cNvPr id="0" name=""/>
        <dsp:cNvSpPr/>
      </dsp:nvSpPr>
      <dsp:spPr>
        <a:xfrm>
          <a:off x="562924" y="1025169"/>
          <a:ext cx="7460054" cy="2395701"/>
        </a:xfrm>
        <a:prstGeom prst="flowChartDocumen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t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起身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語思有所造作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決思所遊履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                    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通生苦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樂異熟果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                                →亦名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為道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56533" y="1025169"/>
        <a:ext cx="6266446" cy="2395701"/>
      </dsp:txXfrm>
    </dsp:sp>
    <dsp:sp modelId="{42C3FF70-220B-4C08-B34A-F90C001300F3}">
      <dsp:nvSpPr>
        <dsp:cNvPr id="0" name=""/>
        <dsp:cNvSpPr/>
      </dsp:nvSpPr>
      <dsp:spPr>
        <a:xfrm>
          <a:off x="1917877" y="424912"/>
          <a:ext cx="771554" cy="677416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030868" y="524117"/>
        <a:ext cx="545572" cy="479006"/>
      </dsp:txXfrm>
    </dsp:sp>
  </dsp:spTree>
</dsp:drawing>
</file>

<file path=ppt/diagrams/drawing18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500549" y="182318"/>
          <a:ext cx="7711057" cy="1146113"/>
        </a:xfrm>
        <a:prstGeom prst="flowChartManualInpu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     身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意業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34318" y="411541"/>
        <a:ext cx="6477288" cy="916890"/>
      </dsp:txXfrm>
    </dsp:sp>
    <dsp:sp modelId="{91E055A0-0CFD-4292-AD5F-A2F273C614E0}">
      <dsp:nvSpPr>
        <dsp:cNvPr id="0" name=""/>
        <dsp:cNvSpPr/>
      </dsp:nvSpPr>
      <dsp:spPr>
        <a:xfrm>
          <a:off x="562924" y="1025169"/>
          <a:ext cx="7460054" cy="2395701"/>
        </a:xfrm>
        <a:prstGeom prst="flowChartDocumen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t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◎起身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語思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所造作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◎是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決思所遊履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                    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通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生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苦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樂異熟果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 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→亦名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56533" y="1025169"/>
        <a:ext cx="6266446" cy="2395701"/>
      </dsp:txXfrm>
    </dsp:sp>
    <dsp:sp modelId="{42C3FF70-220B-4C08-B34A-F90C001300F3}">
      <dsp:nvSpPr>
        <dsp:cNvPr id="0" name=""/>
        <dsp:cNvSpPr/>
      </dsp:nvSpPr>
      <dsp:spPr>
        <a:xfrm>
          <a:off x="1917877" y="424912"/>
          <a:ext cx="771554" cy="677416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030868" y="524117"/>
        <a:ext cx="545572" cy="479006"/>
      </dsp:txXfrm>
    </dsp:sp>
  </dsp:spTree>
</dsp:drawing>
</file>

<file path=ppt/diagrams/drawing18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815625" y="317344"/>
          <a:ext cx="5676188" cy="1327970"/>
        </a:xfrm>
        <a:prstGeom prst="rect">
          <a:avLst/>
        </a:prstGeom>
        <a:solidFill>
          <a:schemeClr val="bg1">
            <a:lumMod val="95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十業道中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何者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   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何者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23815" y="317344"/>
        <a:ext cx="4767998" cy="1327970"/>
      </dsp:txXfrm>
    </dsp:sp>
    <dsp:sp modelId="{91E055A0-0CFD-4292-AD5F-A2F273C614E0}">
      <dsp:nvSpPr>
        <dsp:cNvPr id="0" name=""/>
        <dsp:cNvSpPr/>
      </dsp:nvSpPr>
      <dsp:spPr>
        <a:xfrm>
          <a:off x="324180" y="1489649"/>
          <a:ext cx="7624757" cy="2038738"/>
        </a:xfrm>
        <a:prstGeom prst="rect">
          <a:avLst/>
        </a:prstGeom>
        <a:solidFill>
          <a:schemeClr val="bg2"/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前七業道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自性                           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十業道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                             前七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思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後三種業所履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                   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能生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當異熟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→是其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道義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544142" y="1489649"/>
        <a:ext cx="6404796" cy="2038738"/>
      </dsp:txXfrm>
    </dsp:sp>
    <dsp:sp modelId="{42C3FF70-220B-4C08-B34A-F90C001300F3}">
      <dsp:nvSpPr>
        <dsp:cNvPr id="0" name=""/>
        <dsp:cNvSpPr/>
      </dsp:nvSpPr>
      <dsp:spPr>
        <a:xfrm>
          <a:off x="1008119" y="648070"/>
          <a:ext cx="600964" cy="574092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096128" y="732144"/>
        <a:ext cx="424946" cy="405944"/>
      </dsp:txXfrm>
    </dsp:sp>
  </dsp:spTree>
</dsp:drawing>
</file>

<file path=ppt/diagrams/drawing18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224045" y="344204"/>
          <a:ext cx="6832732" cy="1439744"/>
        </a:xfrm>
        <a:prstGeom prst="rect">
          <a:avLst/>
        </a:prstGeom>
        <a:solidFill>
          <a:schemeClr val="bg1">
            <a:lumMod val="95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十業道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何者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以名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   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何者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以名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17282" y="344204"/>
        <a:ext cx="5739494" cy="1439744"/>
      </dsp:txXfrm>
    </dsp:sp>
    <dsp:sp modelId="{91E055A0-0CFD-4292-AD5F-A2F273C614E0}">
      <dsp:nvSpPr>
        <dsp:cNvPr id="0" name=""/>
        <dsp:cNvSpPr/>
      </dsp:nvSpPr>
      <dsp:spPr>
        <a:xfrm>
          <a:off x="3" y="1543414"/>
          <a:ext cx="8265672" cy="1894874"/>
        </a:xfrm>
        <a:prstGeom prst="rect">
          <a:avLst/>
        </a:prstGeom>
        <a:solidFill>
          <a:schemeClr val="bg2"/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前七業道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自性                           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十業道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                             前七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思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後三種業所履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                   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能生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當異熟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→是其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道義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22511" y="1543414"/>
        <a:ext cx="6943165" cy="1894874"/>
      </dsp:txXfrm>
    </dsp:sp>
    <dsp:sp modelId="{42C3FF70-220B-4C08-B34A-F90C001300F3}">
      <dsp:nvSpPr>
        <dsp:cNvPr id="0" name=""/>
        <dsp:cNvSpPr/>
      </dsp:nvSpPr>
      <dsp:spPr>
        <a:xfrm>
          <a:off x="307525" y="612065"/>
          <a:ext cx="651546" cy="622413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02942" y="703215"/>
        <a:ext cx="460712" cy="440113"/>
      </dsp:txXfrm>
    </dsp:sp>
  </dsp:spTree>
</dsp:drawing>
</file>

<file path=ppt/diagrams/drawing18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224045" y="344204"/>
          <a:ext cx="6832732" cy="1439744"/>
        </a:xfrm>
        <a:prstGeom prst="rect">
          <a:avLst/>
        </a:prstGeom>
        <a:solidFill>
          <a:schemeClr val="bg1">
            <a:lumMod val="95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十業道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何者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以名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      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何者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以名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17282" y="344204"/>
        <a:ext cx="5739494" cy="1439744"/>
      </dsp:txXfrm>
    </dsp:sp>
    <dsp:sp modelId="{91E055A0-0CFD-4292-AD5F-A2F273C614E0}">
      <dsp:nvSpPr>
        <dsp:cNvPr id="0" name=""/>
        <dsp:cNvSpPr/>
      </dsp:nvSpPr>
      <dsp:spPr>
        <a:xfrm>
          <a:off x="3" y="1543414"/>
          <a:ext cx="8265672" cy="1894874"/>
        </a:xfrm>
        <a:prstGeom prst="rect">
          <a:avLst/>
        </a:prstGeom>
        <a:solidFill>
          <a:schemeClr val="bg2"/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前七業道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自性                           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十業道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中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                             前七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思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後三種業所履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                   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能生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當異熟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→是其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道義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322511" y="1543414"/>
        <a:ext cx="6943165" cy="1894874"/>
      </dsp:txXfrm>
    </dsp:sp>
    <dsp:sp modelId="{42C3FF70-220B-4C08-B34A-F90C001300F3}">
      <dsp:nvSpPr>
        <dsp:cNvPr id="0" name=""/>
        <dsp:cNvSpPr/>
      </dsp:nvSpPr>
      <dsp:spPr>
        <a:xfrm>
          <a:off x="307525" y="612065"/>
          <a:ext cx="651546" cy="622413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02942" y="703215"/>
        <a:ext cx="460712" cy="440113"/>
      </dsp:txXfrm>
    </dsp:sp>
  </dsp:spTree>
</dsp:drawing>
</file>

<file path=ppt/diagrams/drawing18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500549" y="311334"/>
          <a:ext cx="7711057" cy="1146113"/>
        </a:xfrm>
        <a:prstGeom prst="flowChartManualInpu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身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意業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34318" y="540557"/>
        <a:ext cx="6477288" cy="916890"/>
      </dsp:txXfrm>
    </dsp:sp>
    <dsp:sp modelId="{91E055A0-0CFD-4292-AD5F-A2F273C614E0}">
      <dsp:nvSpPr>
        <dsp:cNvPr id="0" name=""/>
        <dsp:cNvSpPr/>
      </dsp:nvSpPr>
      <dsp:spPr>
        <a:xfrm>
          <a:off x="562924" y="1154186"/>
          <a:ext cx="7460054" cy="2137668"/>
        </a:xfrm>
        <a:prstGeom prst="flowChartDocumen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t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起身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語思有所造作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審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決思所遊履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                           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通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生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苦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樂異熟果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                                →亦名為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56533" y="1154186"/>
        <a:ext cx="6266446" cy="2137668"/>
      </dsp:txXfrm>
    </dsp:sp>
    <dsp:sp modelId="{42C3FF70-220B-4C08-B34A-F90C001300F3}">
      <dsp:nvSpPr>
        <dsp:cNvPr id="0" name=""/>
        <dsp:cNvSpPr/>
      </dsp:nvSpPr>
      <dsp:spPr>
        <a:xfrm>
          <a:off x="1917877" y="553929"/>
          <a:ext cx="771554" cy="677416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030868" y="653134"/>
        <a:ext cx="545572" cy="479006"/>
      </dsp:txXfrm>
    </dsp:sp>
  </dsp:spTree>
</dsp:drawing>
</file>

<file path=ppt/diagrams/drawing18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004099" y="471368"/>
          <a:ext cx="6871700" cy="1221456"/>
        </a:xfrm>
        <a:prstGeom prst="flowChartManualInpu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意業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何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道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？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103571" y="715659"/>
        <a:ext cx="5772228" cy="977165"/>
      </dsp:txXfrm>
    </dsp:sp>
    <dsp:sp modelId="{91E055A0-0CFD-4292-AD5F-A2F273C614E0}">
      <dsp:nvSpPr>
        <dsp:cNvPr id="0" name=""/>
        <dsp:cNvSpPr/>
      </dsp:nvSpPr>
      <dsp:spPr>
        <a:xfrm>
          <a:off x="1056487" y="1369627"/>
          <a:ext cx="6643947" cy="1665501"/>
        </a:xfrm>
        <a:prstGeom prst="flowChartDocumen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t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或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身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語表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由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思發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假說為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</a:t>
          </a:r>
          <a:r>
            <a:rPr lang="en-US" altLang="zh-TW" sz="24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            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思所履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故說名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業道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</dsp:txBody>
      <dsp:txXfrm>
        <a:off x="2119518" y="1369627"/>
        <a:ext cx="5580915" cy="1665501"/>
      </dsp:txXfrm>
    </dsp:sp>
    <dsp:sp modelId="{42C3FF70-220B-4C08-B34A-F90C001300F3}">
      <dsp:nvSpPr>
        <dsp:cNvPr id="0" name=""/>
        <dsp:cNvSpPr/>
      </dsp:nvSpPr>
      <dsp:spPr>
        <a:xfrm>
          <a:off x="1123642" y="729709"/>
          <a:ext cx="821471" cy="72124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問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243944" y="835333"/>
        <a:ext cx="580867" cy="509995"/>
      </dsp:txXfrm>
    </dsp:sp>
  </dsp:spTree>
</dsp:drawing>
</file>

<file path=ppt/diagrams/drawing18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317D-BD54-4860-8F38-DC158C62432E}">
      <dsp:nvSpPr>
        <dsp:cNvPr id="0" name=""/>
        <dsp:cNvSpPr/>
      </dsp:nvSpPr>
      <dsp:spPr>
        <a:xfrm>
          <a:off x="1004099" y="695740"/>
          <a:ext cx="6871700" cy="1221456"/>
        </a:xfrm>
        <a:prstGeom prst="flowChartManualInpu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12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由此應知實無外色</a:t>
          </a:r>
          <a:endParaRPr lang="zh-TW" altLang="en-US" sz="24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103571" y="940031"/>
        <a:ext cx="5772228" cy="977165"/>
      </dsp:txXfrm>
    </dsp:sp>
    <dsp:sp modelId="{91E055A0-0CFD-4292-AD5F-A2F273C614E0}">
      <dsp:nvSpPr>
        <dsp:cNvPr id="0" name=""/>
        <dsp:cNvSpPr/>
      </dsp:nvSpPr>
      <dsp:spPr>
        <a:xfrm>
          <a:off x="1052153" y="1900076"/>
          <a:ext cx="6643947" cy="1216756"/>
        </a:xfrm>
        <a:prstGeom prst="flowChartDocument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256032" rIns="256032" bIns="256032" numCol="1" spcCol="1270" anchor="t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唯有內識變似色生</a:t>
          </a:r>
          <a:endParaRPr lang="en-US" altLang="zh-TW" sz="3600" kern="1200" dirty="0" smtClean="0">
            <a:latin typeface="微軟正黑體" pitchFamily="34" charset="-120"/>
            <a:ea typeface="微軟正黑體" pitchFamily="34" charset="-120"/>
          </a:endParaRPr>
        </a:p>
      </dsp:txBody>
      <dsp:txXfrm>
        <a:off x="2115184" y="1900076"/>
        <a:ext cx="5580915" cy="1216756"/>
      </dsp:txXfrm>
    </dsp:sp>
    <dsp:sp modelId="{42C3FF70-220B-4C08-B34A-F90C001300F3}">
      <dsp:nvSpPr>
        <dsp:cNvPr id="0" name=""/>
        <dsp:cNvSpPr/>
      </dsp:nvSpPr>
      <dsp:spPr>
        <a:xfrm>
          <a:off x="1123642" y="954081"/>
          <a:ext cx="821471" cy="721243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結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243944" y="1059705"/>
        <a:ext cx="580867" cy="509995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14AC43-0060-4B4E-83E4-DE4F7C4294D6}">
      <dsp:nvSpPr>
        <dsp:cNvPr id="0" name=""/>
        <dsp:cNvSpPr/>
      </dsp:nvSpPr>
      <dsp:spPr>
        <a:xfrm>
          <a:off x="1062714" y="0"/>
          <a:ext cx="4547592" cy="4547592"/>
        </a:xfrm>
        <a:prstGeom prst="flowChartDelay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5ADC41E6-6E2B-4A11-8295-CB887C67F810}">
      <dsp:nvSpPr>
        <dsp:cNvPr id="0" name=""/>
        <dsp:cNvSpPr/>
      </dsp:nvSpPr>
      <dsp:spPr>
        <a:xfrm>
          <a:off x="3336510" y="457709"/>
          <a:ext cx="2955934" cy="11659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初破能成有對極微不成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393428" y="514627"/>
        <a:ext cx="2842098" cy="1052130"/>
      </dsp:txXfrm>
    </dsp:sp>
    <dsp:sp modelId="{BA4C1D0D-AF00-4C32-B285-8724EA4562EE}">
      <dsp:nvSpPr>
        <dsp:cNvPr id="0" name=""/>
        <dsp:cNvSpPr/>
      </dsp:nvSpPr>
      <dsp:spPr>
        <a:xfrm>
          <a:off x="3336510" y="1747135"/>
          <a:ext cx="2955934" cy="110814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次破所成有對眼等不成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390605" y="1801230"/>
        <a:ext cx="2847744" cy="999957"/>
      </dsp:txXfrm>
    </dsp:sp>
    <dsp:sp modelId="{88C60D28-49C7-4DD4-A283-1C969E620940}">
      <dsp:nvSpPr>
        <dsp:cNvPr id="0" name=""/>
        <dsp:cNvSpPr/>
      </dsp:nvSpPr>
      <dsp:spPr>
        <a:xfrm>
          <a:off x="3322706" y="3122973"/>
          <a:ext cx="2955934" cy="9876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後申正義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370921" y="3171188"/>
        <a:ext cx="2859504" cy="8912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287ED6-61EB-407B-ADB2-15FC1A0596CF}">
      <dsp:nvSpPr>
        <dsp:cNvPr id="0" name=""/>
        <dsp:cNvSpPr/>
      </dsp:nvSpPr>
      <dsp:spPr>
        <a:xfrm>
          <a:off x="3208" y="0"/>
          <a:ext cx="3675459" cy="4873625"/>
        </a:xfrm>
        <a:prstGeom prst="flowChartPunchedCard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極微所成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所緣有對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障礙有對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208" y="1949450"/>
        <a:ext cx="3675459" cy="1949450"/>
      </dsp:txXfrm>
    </dsp:sp>
    <dsp:sp modelId="{D9ABB6DC-6003-484C-91C3-3357AF00817A}">
      <dsp:nvSpPr>
        <dsp:cNvPr id="0" name=""/>
        <dsp:cNvSpPr/>
      </dsp:nvSpPr>
      <dsp:spPr>
        <a:xfrm>
          <a:off x="1029479" y="292417"/>
          <a:ext cx="1622917" cy="1622917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</dsp:sp>
    <dsp:sp modelId="{B8673B48-9848-4061-BE7E-FDB38A330F29}">
      <dsp:nvSpPr>
        <dsp:cNvPr id="0" name=""/>
        <dsp:cNvSpPr/>
      </dsp:nvSpPr>
      <dsp:spPr>
        <a:xfrm>
          <a:off x="3788931" y="0"/>
          <a:ext cx="3675459" cy="4873625"/>
        </a:xfrm>
        <a:prstGeom prst="round2Diag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非極微所成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788931" y="1949450"/>
        <a:ext cx="3675459" cy="1949450"/>
      </dsp:txXfrm>
    </dsp:sp>
    <dsp:sp modelId="{871F6340-69F0-4AFA-B315-EF2150112077}">
      <dsp:nvSpPr>
        <dsp:cNvPr id="0" name=""/>
        <dsp:cNvSpPr/>
      </dsp:nvSpPr>
      <dsp:spPr>
        <a:xfrm>
          <a:off x="4815203" y="292417"/>
          <a:ext cx="1622917" cy="1622917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</dsp:sp>
    <dsp:sp modelId="{F083E1CF-784E-45E6-B613-4C6E1230E095}">
      <dsp:nvSpPr>
        <dsp:cNvPr id="0" name=""/>
        <dsp:cNvSpPr/>
      </dsp:nvSpPr>
      <dsp:spPr>
        <a:xfrm>
          <a:off x="288055" y="4142581"/>
          <a:ext cx="6870192" cy="731043"/>
        </a:xfrm>
        <a:prstGeom prst="leftRightArrow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14AC43-0060-4B4E-83E4-DE4F7C4294D6}">
      <dsp:nvSpPr>
        <dsp:cNvPr id="0" name=""/>
        <dsp:cNvSpPr/>
      </dsp:nvSpPr>
      <dsp:spPr>
        <a:xfrm>
          <a:off x="1062714" y="0"/>
          <a:ext cx="4547592" cy="4547592"/>
        </a:xfrm>
        <a:prstGeom prst="flowChartDelay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5ADC41E6-6E2B-4A11-8295-CB887C67F810}">
      <dsp:nvSpPr>
        <dsp:cNvPr id="0" name=""/>
        <dsp:cNvSpPr/>
      </dsp:nvSpPr>
      <dsp:spPr>
        <a:xfrm>
          <a:off x="3336510" y="457709"/>
          <a:ext cx="2955934" cy="11659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初總非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393428" y="514627"/>
        <a:ext cx="2842098" cy="1052130"/>
      </dsp:txXfrm>
    </dsp:sp>
    <dsp:sp modelId="{BA4C1D0D-AF00-4C32-B285-8724EA4562EE}">
      <dsp:nvSpPr>
        <dsp:cNvPr id="0" name=""/>
        <dsp:cNvSpPr/>
      </dsp:nvSpPr>
      <dsp:spPr>
        <a:xfrm>
          <a:off x="3336510" y="1747135"/>
          <a:ext cx="2955934" cy="110814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次別破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390605" y="1801230"/>
        <a:ext cx="2847744" cy="999957"/>
      </dsp:txXfrm>
    </dsp:sp>
    <dsp:sp modelId="{88C60D28-49C7-4DD4-A283-1C969E620940}">
      <dsp:nvSpPr>
        <dsp:cNvPr id="0" name=""/>
        <dsp:cNvSpPr/>
      </dsp:nvSpPr>
      <dsp:spPr>
        <a:xfrm>
          <a:off x="3322706" y="3122973"/>
          <a:ext cx="2955934" cy="9876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後總結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370921" y="3171188"/>
        <a:ext cx="2859504" cy="89125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89D528-1F4C-44E7-8104-EFB190A8759F}">
      <dsp:nvSpPr>
        <dsp:cNvPr id="0" name=""/>
        <dsp:cNvSpPr/>
      </dsp:nvSpPr>
      <dsp:spPr>
        <a:xfrm>
          <a:off x="0" y="5849"/>
          <a:ext cx="7715200" cy="387450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598785" tIns="853948" rIns="598785" bIns="256032" numCol="1" spcCol="1270" anchor="t" anchorCtr="0">
          <a:noAutofit/>
        </a:bodyPr>
        <a:lstStyle/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能成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所成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根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微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經部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極微隨眼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十處所攝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然非是假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非眼識等得              成和合色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為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眼等境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以理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論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唯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意識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得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應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法處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收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0" y="5849"/>
        <a:ext cx="7715200" cy="3874500"/>
      </dsp:txXfrm>
    </dsp:sp>
    <dsp:sp modelId="{CA278EC9-30F9-4CB5-B65D-D7C4B8BD608A}">
      <dsp:nvSpPr>
        <dsp:cNvPr id="0" name=""/>
        <dsp:cNvSpPr/>
      </dsp:nvSpPr>
      <dsp:spPr>
        <a:xfrm>
          <a:off x="658415" y="27187"/>
          <a:ext cx="5400640" cy="594049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accent6">
                <a:tint val="30000"/>
                <a:satMod val="300000"/>
              </a:schemeClr>
              <a:schemeClr val="accent6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6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04131" tIns="0" rIns="204131" bIns="0" numCol="1" spcCol="1270" anchor="ctr" anchorCtr="0">
          <a:noAutofit/>
        </a:bodyPr>
        <a:lstStyle/>
        <a:p>
          <a:pPr lvl="0" algn="l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初破能成有對極不成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687414" y="56186"/>
        <a:ext cx="5342642" cy="536051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89D528-1F4C-44E7-8104-EFB190A8759F}">
      <dsp:nvSpPr>
        <dsp:cNvPr id="0" name=""/>
        <dsp:cNvSpPr/>
      </dsp:nvSpPr>
      <dsp:spPr>
        <a:xfrm>
          <a:off x="0" y="0"/>
          <a:ext cx="8208913" cy="3992625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37103" tIns="1353820" rIns="637103" bIns="256032" numCol="1" spcCol="1270" anchor="t" anchorCtr="0">
          <a:noAutofit/>
        </a:bodyPr>
        <a:lstStyle/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別破薩婆多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經部計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→皆說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實有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故皆是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礙性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三有對中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障礙有對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有對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此應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假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許質礙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◇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瓶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物             △五根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五境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亦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攝在其中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0" y="0"/>
        <a:ext cx="8208913" cy="3992625"/>
      </dsp:txXfrm>
    </dsp:sp>
    <dsp:sp modelId="{CA278EC9-30F9-4CB5-B65D-D7C4B8BD608A}">
      <dsp:nvSpPr>
        <dsp:cNvPr id="0" name=""/>
        <dsp:cNvSpPr/>
      </dsp:nvSpPr>
      <dsp:spPr>
        <a:xfrm>
          <a:off x="359990" y="115402"/>
          <a:ext cx="7816095" cy="941785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accent6">
                <a:tint val="30000"/>
                <a:satMod val="300000"/>
              </a:schemeClr>
              <a:schemeClr val="accent6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6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8001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諸極微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若有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質礙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應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瓶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假非實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05964" y="161376"/>
        <a:ext cx="7724147" cy="849837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89D528-1F4C-44E7-8104-EFB190A8759F}">
      <dsp:nvSpPr>
        <dsp:cNvPr id="0" name=""/>
        <dsp:cNvSpPr/>
      </dsp:nvSpPr>
      <dsp:spPr>
        <a:xfrm>
          <a:off x="0" y="0"/>
          <a:ext cx="9036496" cy="3931199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701332" tIns="1332992" rIns="701332" bIns="256032" numCol="1" spcCol="1270" anchor="t" anchorCtr="0">
          <a:noAutofit/>
        </a:bodyPr>
        <a:lstStyle/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別破薩婆多異計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→亦說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極微無礙無方分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無礙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汝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之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極微不能集成瓶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以無礙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           ◇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非色法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無為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不相應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心心所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無方分質礙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不能一一可尋比量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0" y="0"/>
        <a:ext cx="9036496" cy="3931199"/>
      </dsp:txXfrm>
    </dsp:sp>
    <dsp:sp modelId="{CA278EC9-30F9-4CB5-B65D-D7C4B8BD608A}">
      <dsp:nvSpPr>
        <dsp:cNvPr id="0" name=""/>
        <dsp:cNvSpPr/>
      </dsp:nvSpPr>
      <dsp:spPr>
        <a:xfrm>
          <a:off x="82304" y="181740"/>
          <a:ext cx="8937192" cy="927296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accent6">
                <a:tint val="30000"/>
                <a:satMod val="300000"/>
              </a:schemeClr>
              <a:schemeClr val="accent6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6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39091" tIns="0" rIns="239091" bIns="0" numCol="1" spcCol="1270" anchor="ctr" anchorCtr="0">
          <a:noAutofit/>
        </a:bodyPr>
        <a:lstStyle/>
        <a:p>
          <a:pPr lvl="0" algn="l" defTabSz="8001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諸極微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若無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質礙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應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非色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如何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集成瓶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衣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等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27571" y="227007"/>
        <a:ext cx="8846658" cy="836762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89D528-1F4C-44E7-8104-EFB190A8759F}">
      <dsp:nvSpPr>
        <dsp:cNvPr id="0" name=""/>
        <dsp:cNvSpPr/>
      </dsp:nvSpPr>
      <dsp:spPr>
        <a:xfrm>
          <a:off x="0" y="576388"/>
          <a:ext cx="9036496" cy="3724039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701332" tIns="142463" rIns="701332" bIns="128016" numCol="1" spcCol="1270" anchor="t" anchorCtr="0">
          <a:noAutofit/>
        </a:bodyPr>
        <a:lstStyle/>
        <a:p>
          <a:pPr marL="171450" lvl="1" indent="-171450" algn="l" defTabSz="8001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所執極微</a:t>
          </a:r>
          <a:r>
            <a:rPr lang="zh-TW" altLang="en-US" sz="2400" kern="1200" dirty="0" smtClean="0">
              <a:latin typeface="微軟正黑體" pitchFamily="34" charset="-120"/>
              <a:ea typeface="微軟正黑體" pitchFamily="34" charset="-120"/>
            </a:rPr>
            <a:t>應可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分析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應非實有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方分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◇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麤色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等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破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計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極微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方分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者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然方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即是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分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更無有分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  <a:p>
          <a:pPr marL="171450" lvl="1" indent="-171450" algn="l" defTabSz="711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《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二十唯識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》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云「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極微有方分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理不應成一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」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所執極微體應不一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可分拆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有方分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故如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諸麤色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  <a:p>
          <a:pPr marL="171450" lvl="1" indent="-171450" algn="l" defTabSz="711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0" y="576388"/>
        <a:ext cx="9036496" cy="3724039"/>
      </dsp:txXfrm>
    </dsp:sp>
    <dsp:sp modelId="{CA278EC9-30F9-4CB5-B65D-D7C4B8BD608A}">
      <dsp:nvSpPr>
        <dsp:cNvPr id="0" name=""/>
        <dsp:cNvSpPr/>
      </dsp:nvSpPr>
      <dsp:spPr>
        <a:xfrm>
          <a:off x="400864" y="143388"/>
          <a:ext cx="7753614" cy="796014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accent6">
                <a:tint val="30000"/>
                <a:satMod val="300000"/>
              </a:schemeClr>
              <a:schemeClr val="accent6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6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39091" tIns="0" rIns="239091" bIns="0" numCol="1" spcCol="1270" anchor="ctr" anchorCtr="0">
          <a:noAutofit/>
        </a:bodyPr>
        <a:lstStyle/>
        <a:p>
          <a:pPr lvl="0" algn="l" defTabSz="8001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諸極微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若有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方分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必可分析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便非實有</a:t>
          </a:r>
          <a:endParaRPr lang="zh-TW" altLang="en-US" sz="1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39722" y="182246"/>
        <a:ext cx="7675898" cy="71829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1623F-20F0-4A3F-B960-D3635E10D6DA}">
      <dsp:nvSpPr>
        <dsp:cNvPr id="0" name=""/>
        <dsp:cNvSpPr/>
      </dsp:nvSpPr>
      <dsp:spPr>
        <a:xfrm>
          <a:off x="262938" y="652520"/>
          <a:ext cx="3537901" cy="1212929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2">
                <a:tint val="30000"/>
                <a:satMod val="300000"/>
              </a:schemeClr>
              <a:schemeClr val="accent2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2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kern="12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3600" kern="1200" dirty="0" smtClean="0">
              <a:latin typeface="Bradley Hand ITC"/>
              <a:ea typeface="微軟正黑體" pitchFamily="34" charset="-120"/>
            </a:rPr>
            <a:t>變壞義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62938" y="652520"/>
        <a:ext cx="3537901" cy="1212929"/>
      </dsp:txXfrm>
    </dsp:sp>
    <dsp:sp modelId="{C1DE07DF-EA79-47B4-9E75-120A47651470}">
      <dsp:nvSpPr>
        <dsp:cNvPr id="0" name=""/>
        <dsp:cNvSpPr/>
      </dsp:nvSpPr>
      <dsp:spPr>
        <a:xfrm>
          <a:off x="173783" y="1810766"/>
          <a:ext cx="3537901" cy="2949568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2">
                <a:tint val="30000"/>
                <a:satMod val="300000"/>
              </a:schemeClr>
              <a:schemeClr val="accent2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2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02692" tIns="202692" rIns="270256" bIns="304038" numCol="1" spcCol="1270" anchor="t" anchorCtr="0">
          <a:noAutofit/>
        </a:bodyPr>
        <a:lstStyle/>
        <a:p>
          <a:pPr marL="285750" lvl="1" indent="-285750" algn="l" defTabSz="16891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8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色法成住壞空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→必有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變壞</a:t>
          </a:r>
          <a:endParaRPr lang="zh-TW" altLang="en-US" sz="38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891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800" kern="1200" dirty="0"/>
        </a:p>
      </dsp:txBody>
      <dsp:txXfrm>
        <a:off x="173783" y="1810766"/>
        <a:ext cx="3537901" cy="2949568"/>
      </dsp:txXfrm>
    </dsp:sp>
    <dsp:sp modelId="{1F31C5D1-D2AD-43BC-8166-9C4EE4FF3E01}">
      <dsp:nvSpPr>
        <dsp:cNvPr id="0" name=""/>
        <dsp:cNvSpPr/>
      </dsp:nvSpPr>
      <dsp:spPr>
        <a:xfrm>
          <a:off x="4033282" y="611077"/>
          <a:ext cx="3537901" cy="1415160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en-US" altLang="zh-TW" sz="3600" kern="12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質礙義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033282" y="611077"/>
        <a:ext cx="3537901" cy="1415160"/>
      </dsp:txXfrm>
    </dsp:sp>
    <dsp:sp modelId="{DA822268-ED35-4BAF-8D22-16767090B078}">
      <dsp:nvSpPr>
        <dsp:cNvPr id="0" name=""/>
        <dsp:cNvSpPr/>
      </dsp:nvSpPr>
      <dsp:spPr>
        <a:xfrm>
          <a:off x="4033282" y="1905963"/>
          <a:ext cx="3537901" cy="2875164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2024" tIns="192024" rIns="256032" bIns="288036" numCol="1" spcCol="1270" anchor="t" anchorCtr="0">
          <a:noAutofit/>
        </a:bodyPr>
        <a:lstStyle/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於空間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甲乙相礙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033282" y="1905963"/>
        <a:ext cx="3537901" cy="2875164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1623F-20F0-4A3F-B960-D3635E10D6DA}">
      <dsp:nvSpPr>
        <dsp:cNvPr id="0" name=""/>
        <dsp:cNvSpPr/>
      </dsp:nvSpPr>
      <dsp:spPr>
        <a:xfrm>
          <a:off x="165797" y="662973"/>
          <a:ext cx="2218120" cy="1607125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2">
                <a:tint val="30000"/>
                <a:satMod val="300000"/>
              </a:schemeClr>
              <a:schemeClr val="accent2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2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en-US" altLang="zh-TW" sz="3600" kern="12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3600" kern="1200" dirty="0" smtClean="0">
              <a:latin typeface="Bradley Hand ITC"/>
              <a:ea typeface="微軟正黑體" pitchFamily="34" charset="-120"/>
            </a:rPr>
            <a:t>可見可對色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65797" y="662973"/>
        <a:ext cx="2218120" cy="1607125"/>
      </dsp:txXfrm>
    </dsp:sp>
    <dsp:sp modelId="{C1DE07DF-EA79-47B4-9E75-120A47651470}">
      <dsp:nvSpPr>
        <dsp:cNvPr id="0" name=""/>
        <dsp:cNvSpPr/>
      </dsp:nvSpPr>
      <dsp:spPr>
        <a:xfrm>
          <a:off x="109900" y="2159172"/>
          <a:ext cx="2218120" cy="2507867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2">
                <a:tint val="30000"/>
                <a:satMod val="300000"/>
              </a:schemeClr>
              <a:schemeClr val="accent2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2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02692" tIns="202692" rIns="270256" bIns="304038" numCol="1" spcCol="1270" anchor="t" anchorCtr="0">
          <a:noAutofit/>
        </a:bodyPr>
        <a:lstStyle/>
        <a:p>
          <a:pPr marL="285750" lvl="1" indent="-285750" algn="l" defTabSz="16891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8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色</a:t>
          </a:r>
          <a:endParaRPr lang="zh-TW" altLang="en-US" sz="38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891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800" kern="1200" dirty="0"/>
        </a:p>
      </dsp:txBody>
      <dsp:txXfrm>
        <a:off x="109900" y="2159172"/>
        <a:ext cx="2218120" cy="2507867"/>
      </dsp:txXfrm>
    </dsp:sp>
    <dsp:sp modelId="{1F31C5D1-D2AD-43BC-8166-9C4EE4FF3E01}">
      <dsp:nvSpPr>
        <dsp:cNvPr id="0" name=""/>
        <dsp:cNvSpPr/>
      </dsp:nvSpPr>
      <dsp:spPr>
        <a:xfrm>
          <a:off x="2458623" y="750133"/>
          <a:ext cx="2218120" cy="1491251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en-US" altLang="zh-TW" sz="3600" kern="12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3600" kern="1200" dirty="0" smtClean="0">
              <a:latin typeface="Bradley Hand ITC"/>
              <a:ea typeface="微軟正黑體" pitchFamily="34" charset="-120"/>
            </a:rPr>
            <a:t>不可見可對色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458623" y="750133"/>
        <a:ext cx="2218120" cy="1491251"/>
      </dsp:txXfrm>
    </dsp:sp>
    <dsp:sp modelId="{DA822268-ED35-4BAF-8D22-16767090B078}">
      <dsp:nvSpPr>
        <dsp:cNvPr id="0" name=""/>
        <dsp:cNvSpPr/>
      </dsp:nvSpPr>
      <dsp:spPr>
        <a:xfrm>
          <a:off x="2458623" y="2053838"/>
          <a:ext cx="2218120" cy="2551070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2024" tIns="192024" rIns="256032" bIns="288036" numCol="1" spcCol="1270" anchor="t" anchorCtr="0">
          <a:noAutofit/>
        </a:bodyPr>
        <a:lstStyle/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聲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香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味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觸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458623" y="2053838"/>
        <a:ext cx="2218120" cy="2551070"/>
      </dsp:txXfrm>
    </dsp:sp>
    <dsp:sp modelId="{0D385D3C-FD03-48B0-B961-F9DCFE84D72E}">
      <dsp:nvSpPr>
        <dsp:cNvPr id="0" name=""/>
        <dsp:cNvSpPr/>
      </dsp:nvSpPr>
      <dsp:spPr>
        <a:xfrm>
          <a:off x="4786097" y="697718"/>
          <a:ext cx="2511932" cy="1585609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3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不可見無可對色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786097" y="697718"/>
        <a:ext cx="2511932" cy="1585609"/>
      </dsp:txXfrm>
    </dsp:sp>
    <dsp:sp modelId="{BEB819B0-1225-46BB-BA0A-055322AC4D4C}">
      <dsp:nvSpPr>
        <dsp:cNvPr id="0" name=""/>
        <dsp:cNvSpPr/>
      </dsp:nvSpPr>
      <dsp:spPr>
        <a:xfrm>
          <a:off x="4933003" y="2128164"/>
          <a:ext cx="2218120" cy="2379044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92024" tIns="192024" rIns="256032" bIns="288036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法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933003" y="2128164"/>
        <a:ext cx="2218120" cy="2379044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1623F-20F0-4A3F-B960-D3635E10D6DA}">
      <dsp:nvSpPr>
        <dsp:cNvPr id="0" name=""/>
        <dsp:cNvSpPr/>
      </dsp:nvSpPr>
      <dsp:spPr>
        <a:xfrm>
          <a:off x="0" y="0"/>
          <a:ext cx="3418807" cy="1367522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2">
                <a:tint val="30000"/>
                <a:satMod val="300000"/>
              </a:schemeClr>
              <a:schemeClr val="accent2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2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en-US" altLang="zh-TW" sz="3600" kern="12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3600" kern="1200" dirty="0" smtClean="0">
              <a:latin typeface="Bradley Hand ITC"/>
              <a:ea typeface="微軟正黑體" pitchFamily="34" charset="-120"/>
            </a:rPr>
            <a:t>顯色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0" y="0"/>
        <a:ext cx="3418807" cy="1367522"/>
      </dsp:txXfrm>
    </dsp:sp>
    <dsp:sp modelId="{C1DE07DF-EA79-47B4-9E75-120A47651470}">
      <dsp:nvSpPr>
        <dsp:cNvPr id="0" name=""/>
        <dsp:cNvSpPr/>
      </dsp:nvSpPr>
      <dsp:spPr>
        <a:xfrm>
          <a:off x="198818" y="1224143"/>
          <a:ext cx="3232955" cy="2593478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2">
                <a:tint val="30000"/>
                <a:satMod val="300000"/>
              </a:schemeClr>
              <a:schemeClr val="accent2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2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92024" tIns="192024" rIns="256032" bIns="288036" numCol="1" spcCol="1270" anchor="t" anchorCtr="0">
          <a:noAutofit/>
        </a:bodyPr>
        <a:lstStyle/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青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黃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赤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白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實色</a:t>
          </a:r>
          <a:endParaRPr lang="zh-TW" altLang="en-US" sz="38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光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明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891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8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891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8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891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800" kern="1200" dirty="0"/>
        </a:p>
      </dsp:txBody>
      <dsp:txXfrm>
        <a:off x="198818" y="1224143"/>
        <a:ext cx="3232955" cy="2593478"/>
      </dsp:txXfrm>
    </dsp:sp>
    <dsp:sp modelId="{1F31C5D1-D2AD-43BC-8166-9C4EE4FF3E01}">
      <dsp:nvSpPr>
        <dsp:cNvPr id="0" name=""/>
        <dsp:cNvSpPr/>
      </dsp:nvSpPr>
      <dsp:spPr>
        <a:xfrm>
          <a:off x="3528395" y="296643"/>
          <a:ext cx="1832876" cy="733150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en-US" altLang="zh-TW" sz="3600" kern="12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3600" kern="1200" dirty="0" smtClean="0">
              <a:latin typeface="Bradley Hand ITC"/>
              <a:ea typeface="微軟正黑體" pitchFamily="34" charset="-120"/>
            </a:rPr>
            <a:t>形色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528395" y="296643"/>
        <a:ext cx="1832876" cy="733150"/>
      </dsp:txXfrm>
    </dsp:sp>
    <dsp:sp modelId="{DA822268-ED35-4BAF-8D22-16767090B078}">
      <dsp:nvSpPr>
        <dsp:cNvPr id="0" name=""/>
        <dsp:cNvSpPr/>
      </dsp:nvSpPr>
      <dsp:spPr>
        <a:xfrm>
          <a:off x="3672409" y="1069060"/>
          <a:ext cx="1577020" cy="2758608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2024" tIns="192024" rIns="256032" bIns="288036" numCol="1" spcCol="1270" anchor="t" anchorCtr="0">
          <a:noAutofit/>
        </a:bodyPr>
        <a:lstStyle/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長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短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  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方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圓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672409" y="1069060"/>
        <a:ext cx="1577020" cy="2758608"/>
      </dsp:txXfrm>
    </dsp:sp>
    <dsp:sp modelId="{0D385D3C-FD03-48B0-B961-F9DCFE84D72E}">
      <dsp:nvSpPr>
        <dsp:cNvPr id="0" name=""/>
        <dsp:cNvSpPr/>
      </dsp:nvSpPr>
      <dsp:spPr>
        <a:xfrm>
          <a:off x="5404148" y="223427"/>
          <a:ext cx="1785912" cy="714365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3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表色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5404148" y="223427"/>
        <a:ext cx="1785912" cy="714365"/>
      </dsp:txXfrm>
    </dsp:sp>
    <dsp:sp modelId="{BEB819B0-1225-46BB-BA0A-055322AC4D4C}">
      <dsp:nvSpPr>
        <dsp:cNvPr id="0" name=""/>
        <dsp:cNvSpPr/>
      </dsp:nvSpPr>
      <dsp:spPr>
        <a:xfrm>
          <a:off x="5404156" y="968956"/>
          <a:ext cx="1862288" cy="3546329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92024" tIns="192024" rIns="256032" bIns="288036" numCol="1" spcCol="1270" anchor="t" anchorCtr="0">
          <a:noAutofit/>
        </a:bodyPr>
        <a:lstStyle/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取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捨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屈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伸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行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住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坐</a:t>
          </a:r>
          <a:r>
            <a:rPr lang="en-US" altLang="zh-TW" sz="16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臥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5404156" y="968956"/>
        <a:ext cx="1862288" cy="3546329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1623F-20F0-4A3F-B960-D3635E10D6DA}">
      <dsp:nvSpPr>
        <dsp:cNvPr id="0" name=""/>
        <dsp:cNvSpPr/>
      </dsp:nvSpPr>
      <dsp:spPr>
        <a:xfrm>
          <a:off x="262938" y="652520"/>
          <a:ext cx="3537901" cy="1212929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2">
                <a:tint val="30000"/>
                <a:satMod val="300000"/>
              </a:schemeClr>
              <a:schemeClr val="accent2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2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kern="1200" dirty="0" smtClean="0">
              <a:latin typeface="Bradley Hand ITC"/>
              <a:ea typeface="微軟正黑體" pitchFamily="34" charset="-120"/>
            </a:rPr>
            <a:t>1</a:t>
          </a:r>
          <a:r>
            <a:rPr lang="zh-TW" altLang="en-US" sz="3600" kern="1200" dirty="0" smtClean="0">
              <a:latin typeface="Bradley Hand ITC"/>
              <a:ea typeface="微軟正黑體" pitchFamily="34" charset="-120"/>
            </a:rPr>
            <a:t>能造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62938" y="652520"/>
        <a:ext cx="3537901" cy="1212929"/>
      </dsp:txXfrm>
    </dsp:sp>
    <dsp:sp modelId="{C1DE07DF-EA79-47B4-9E75-120A47651470}">
      <dsp:nvSpPr>
        <dsp:cNvPr id="0" name=""/>
        <dsp:cNvSpPr/>
      </dsp:nvSpPr>
      <dsp:spPr>
        <a:xfrm>
          <a:off x="173783" y="1810766"/>
          <a:ext cx="3537901" cy="2949568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2">
                <a:tint val="30000"/>
                <a:satMod val="300000"/>
              </a:schemeClr>
              <a:schemeClr val="accent2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2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02692" tIns="202692" rIns="270256" bIns="304038" numCol="1" spcCol="1270" anchor="t" anchorCtr="0">
          <a:noAutofit/>
        </a:bodyPr>
        <a:lstStyle/>
        <a:p>
          <a:pPr marL="285750" lvl="1" indent="-285750" algn="l" defTabSz="16891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8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四大</a:t>
          </a:r>
          <a:endParaRPr lang="zh-TW" altLang="en-US" sz="38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891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800" kern="1200" dirty="0"/>
        </a:p>
      </dsp:txBody>
      <dsp:txXfrm>
        <a:off x="173783" y="1810766"/>
        <a:ext cx="3537901" cy="2949568"/>
      </dsp:txXfrm>
    </dsp:sp>
    <dsp:sp modelId="{1F31C5D1-D2AD-43BC-8166-9C4EE4FF3E01}">
      <dsp:nvSpPr>
        <dsp:cNvPr id="0" name=""/>
        <dsp:cNvSpPr/>
      </dsp:nvSpPr>
      <dsp:spPr>
        <a:xfrm>
          <a:off x="4033282" y="611077"/>
          <a:ext cx="3537901" cy="1415160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en-US" altLang="zh-TW" sz="3600" kern="1200" dirty="0" smtClean="0">
              <a:latin typeface="Bradley Hand ITC"/>
              <a:ea typeface="微軟正黑體" pitchFamily="34" charset="-120"/>
            </a:rPr>
            <a:t>2</a:t>
          </a:r>
          <a:r>
            <a:rPr lang="zh-TW" altLang="en-US" sz="3600" kern="1200" dirty="0" smtClean="0">
              <a:latin typeface="Bradley Hand ITC"/>
              <a:ea typeface="微軟正黑體" pitchFamily="34" charset="-120"/>
            </a:rPr>
            <a:t>所造色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033282" y="611077"/>
        <a:ext cx="3537901" cy="1415160"/>
      </dsp:txXfrm>
    </dsp:sp>
    <dsp:sp modelId="{DA822268-ED35-4BAF-8D22-16767090B078}">
      <dsp:nvSpPr>
        <dsp:cNvPr id="0" name=""/>
        <dsp:cNvSpPr/>
      </dsp:nvSpPr>
      <dsp:spPr>
        <a:xfrm>
          <a:off x="4033282" y="1905963"/>
          <a:ext cx="3537901" cy="2875164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2024" tIns="192024" rIns="256032" bIns="288036" numCol="1" spcCol="1270" anchor="t" anchorCtr="0">
          <a:noAutofit/>
        </a:bodyPr>
        <a:lstStyle/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所造諸色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033282" y="1905963"/>
        <a:ext cx="3537901" cy="2875164"/>
      </dsp:txXfrm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1623F-20F0-4A3F-B960-D3635E10D6DA}">
      <dsp:nvSpPr>
        <dsp:cNvPr id="0" name=""/>
        <dsp:cNvSpPr/>
      </dsp:nvSpPr>
      <dsp:spPr>
        <a:xfrm>
          <a:off x="36" y="255583"/>
          <a:ext cx="3537901" cy="1415160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2">
                <a:tint val="30000"/>
                <a:satMod val="300000"/>
              </a:schemeClr>
              <a:schemeClr val="accent2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2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6" y="255583"/>
        <a:ext cx="3537901" cy="1415160"/>
      </dsp:txXfrm>
    </dsp:sp>
    <dsp:sp modelId="{C1DE07DF-EA79-47B4-9E75-120A47651470}">
      <dsp:nvSpPr>
        <dsp:cNvPr id="0" name=""/>
        <dsp:cNvSpPr/>
      </dsp:nvSpPr>
      <dsp:spPr>
        <a:xfrm>
          <a:off x="36" y="1670744"/>
          <a:ext cx="3537901" cy="2854800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accent2">
                <a:tint val="30000"/>
                <a:satMod val="300000"/>
              </a:schemeClr>
              <a:schemeClr val="accent2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2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02692" tIns="202692" rIns="270256" bIns="304038" numCol="1" spcCol="1270" anchor="t" anchorCtr="0">
          <a:noAutofit/>
        </a:bodyPr>
        <a:lstStyle/>
        <a:p>
          <a:pPr marL="285750" lvl="1" indent="-285750" algn="l" defTabSz="16891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3800" kern="1200" dirty="0" smtClean="0">
              <a:latin typeface="Bradley Hand ITC"/>
            </a:rPr>
            <a:t>1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障礙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38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891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3800" kern="1200" dirty="0" smtClean="0">
              <a:latin typeface="Bradley Hand ITC"/>
            </a:rPr>
            <a:t>2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拘礙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3800" kern="1200" dirty="0"/>
        </a:p>
      </dsp:txBody>
      <dsp:txXfrm>
        <a:off x="36" y="1670744"/>
        <a:ext cx="3537901" cy="2854800"/>
      </dsp:txXfrm>
    </dsp:sp>
    <dsp:sp modelId="{1F31C5D1-D2AD-43BC-8166-9C4EE4FF3E01}">
      <dsp:nvSpPr>
        <dsp:cNvPr id="0" name=""/>
        <dsp:cNvSpPr/>
      </dsp:nvSpPr>
      <dsp:spPr>
        <a:xfrm>
          <a:off x="4033282" y="555151"/>
          <a:ext cx="3537901" cy="1415160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ts val="3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三有對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中</a:t>
          </a:r>
          <a:endParaRPr lang="zh-TW" altLang="en-US" sz="18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033282" y="555151"/>
        <a:ext cx="3537901" cy="1415160"/>
      </dsp:txXfrm>
    </dsp:sp>
    <dsp:sp modelId="{DA822268-ED35-4BAF-8D22-16767090B078}">
      <dsp:nvSpPr>
        <dsp:cNvPr id="0" name=""/>
        <dsp:cNvSpPr/>
      </dsp:nvSpPr>
      <dsp:spPr>
        <a:xfrm>
          <a:off x="4033282" y="1794256"/>
          <a:ext cx="3537901" cy="2986871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2024" tIns="192024" rIns="256032" bIns="288036" numCol="1" spcCol="1270" anchor="t" anchorCtr="0">
          <a:noAutofit/>
        </a:bodyPr>
        <a:lstStyle/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障礙有對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障礙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  <a:p>
          <a:pPr marL="285750" lvl="1" indent="-285750" algn="l" defTabSz="16002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所緣</a:t>
          </a:r>
          <a:r>
            <a:rPr lang="en-US" altLang="zh-TW" sz="20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境界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→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拘礙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礙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033282" y="1794256"/>
        <a:ext cx="3537901" cy="2986871"/>
      </dsp:txXfrm>
    </dsp:sp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A02F7F-2151-4176-9A34-B20A54E4F771}">
      <dsp:nvSpPr>
        <dsp:cNvPr id="0" name=""/>
        <dsp:cNvSpPr/>
      </dsp:nvSpPr>
      <dsp:spPr>
        <a:xfrm>
          <a:off x="3028473" y="2060"/>
          <a:ext cx="4542710" cy="1442098"/>
        </a:xfrm>
        <a:prstGeom prst="rightArrow">
          <a:avLst>
            <a:gd name="adj1" fmla="val 75000"/>
            <a:gd name="adj2" fmla="val 50000"/>
          </a:avLst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 smtClean="0"/>
            <a:t>謂</a:t>
          </a:r>
          <a:r>
            <a:rPr lang="zh-TW" altLang="en-US" sz="3500" kern="1200" dirty="0" smtClean="0">
              <a:latin typeface="微軟正黑體" pitchFamily="34" charset="-120"/>
              <a:ea typeface="微軟正黑體" pitchFamily="34" charset="-120"/>
            </a:rPr>
            <a:t>心心所於自所緣</a:t>
          </a:r>
          <a:endParaRPr lang="zh-TW" altLang="en-US" sz="35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028473" y="182322"/>
        <a:ext cx="4001923" cy="1081574"/>
      </dsp:txXfrm>
    </dsp:sp>
    <dsp:sp modelId="{6404042F-3956-4ECC-8B27-6AF09BFB0367}">
      <dsp:nvSpPr>
        <dsp:cNvPr id="0" name=""/>
        <dsp:cNvSpPr/>
      </dsp:nvSpPr>
      <dsp:spPr>
        <a:xfrm>
          <a:off x="0" y="2060"/>
          <a:ext cx="3028473" cy="1442098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000" kern="12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endParaRPr lang="zh-TW" altLang="en-US" sz="40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70397" y="72457"/>
        <a:ext cx="2887679" cy="1301304"/>
      </dsp:txXfrm>
    </dsp:sp>
    <dsp:sp modelId="{6C3CE577-9994-4EBD-A307-0C0866B6617E}">
      <dsp:nvSpPr>
        <dsp:cNvPr id="0" name=""/>
        <dsp:cNvSpPr/>
      </dsp:nvSpPr>
      <dsp:spPr>
        <a:xfrm>
          <a:off x="3029212" y="1588368"/>
          <a:ext cx="4538274" cy="1696887"/>
        </a:xfrm>
        <a:prstGeom prst="rightArrow">
          <a:avLst>
            <a:gd name="adj1" fmla="val 75000"/>
            <a:gd name="adj2" fmla="val 50000"/>
          </a:avLst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十色界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(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自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他處被礙不生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手礙手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)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029212" y="1800479"/>
        <a:ext cx="3901941" cy="1272665"/>
      </dsp:txXfrm>
    </dsp:sp>
    <dsp:sp modelId="{EDE6F8FD-88CA-41C4-8EC5-AE45BF850A10}">
      <dsp:nvSpPr>
        <dsp:cNvPr id="0" name=""/>
        <dsp:cNvSpPr/>
      </dsp:nvSpPr>
      <dsp:spPr>
        <a:xfrm>
          <a:off x="3696" y="1715763"/>
          <a:ext cx="3025516" cy="1442098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000" kern="1200" dirty="0" smtClean="0">
              <a:latin typeface="微軟正黑體" pitchFamily="34" charset="-120"/>
              <a:ea typeface="微軟正黑體" pitchFamily="34" charset="-120"/>
            </a:rPr>
            <a:t>障礙有對</a:t>
          </a:r>
          <a:endParaRPr lang="zh-TW" altLang="en-US" sz="40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74093" y="1786160"/>
        <a:ext cx="2884722" cy="1301304"/>
      </dsp:txXfrm>
    </dsp:sp>
    <dsp:sp modelId="{6A5C70B4-6D15-49A4-897C-86BCEE67B1BD}">
      <dsp:nvSpPr>
        <dsp:cNvPr id="0" name=""/>
        <dsp:cNvSpPr/>
      </dsp:nvSpPr>
      <dsp:spPr>
        <a:xfrm>
          <a:off x="3028473" y="3429466"/>
          <a:ext cx="4542710" cy="1442098"/>
        </a:xfrm>
        <a:prstGeom prst="rightArrow">
          <a:avLst>
            <a:gd name="adj1" fmla="val 75000"/>
            <a:gd name="adj2" fmla="val 50000"/>
          </a:avLst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十二界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法界一分</a:t>
          </a:r>
          <a:r>
            <a:rPr lang="en-US" altLang="zh-TW" sz="36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諸有境法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於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色</a:t>
          </a:r>
          <a:r>
            <a:rPr lang="zh-TW" altLang="en-US" sz="1600" kern="1200" dirty="0" smtClean="0">
              <a:latin typeface="微軟正黑體" pitchFamily="34" charset="-120"/>
              <a:ea typeface="微軟正黑體" pitchFamily="34" charset="-120"/>
            </a:rPr>
            <a:t>等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境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028473" y="3609728"/>
        <a:ext cx="4001923" cy="1081574"/>
      </dsp:txXfrm>
    </dsp:sp>
    <dsp:sp modelId="{66B70518-10C5-47AD-AB98-42F43117C92A}">
      <dsp:nvSpPr>
        <dsp:cNvPr id="0" name=""/>
        <dsp:cNvSpPr/>
      </dsp:nvSpPr>
      <dsp:spPr>
        <a:xfrm>
          <a:off x="0" y="3429466"/>
          <a:ext cx="3028473" cy="1442098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000" kern="1200" dirty="0" smtClean="0">
              <a:latin typeface="微軟正黑體" pitchFamily="34" charset="-120"/>
              <a:ea typeface="微軟正黑體" pitchFamily="34" charset="-120"/>
            </a:rPr>
            <a:t>境界有對</a:t>
          </a:r>
          <a:endParaRPr lang="zh-TW" altLang="en-US" sz="40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70397" y="3499863"/>
        <a:ext cx="2887679" cy="1301304"/>
      </dsp:txXfrm>
    </dsp:sp>
  </dsp:spTree>
</dsp:drawing>
</file>

<file path=ppt/diagrams/drawing8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A02F7F-2151-4176-9A34-B20A54E4F771}">
      <dsp:nvSpPr>
        <dsp:cNvPr id="0" name=""/>
        <dsp:cNvSpPr/>
      </dsp:nvSpPr>
      <dsp:spPr>
        <a:xfrm>
          <a:off x="3284366" y="1147"/>
          <a:ext cx="4920537" cy="3516751"/>
        </a:xfrm>
        <a:prstGeom prst="rightArrow">
          <a:avLst>
            <a:gd name="adj1" fmla="val 75000"/>
            <a:gd name="adj2" fmla="val 50000"/>
          </a:avLst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 smtClean="0"/>
            <a:t>謂</a:t>
          </a:r>
          <a:r>
            <a:rPr lang="zh-TW" altLang="en-US" sz="3500" kern="1200" dirty="0" smtClean="0">
              <a:latin typeface="微軟正黑體" pitchFamily="34" charset="-120"/>
              <a:ea typeface="微軟正黑體" pitchFamily="34" charset="-120"/>
            </a:rPr>
            <a:t>七心界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及</a:t>
          </a:r>
          <a:r>
            <a:rPr lang="zh-TW" altLang="en-US" sz="3500" kern="1200" dirty="0" smtClean="0">
              <a:latin typeface="微軟正黑體" pitchFamily="34" charset="-120"/>
              <a:ea typeface="微軟正黑體" pitchFamily="34" charset="-120"/>
            </a:rPr>
            <a:t>法界少分所緣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者謂</a:t>
          </a:r>
          <a:r>
            <a:rPr lang="zh-TW" altLang="en-US" sz="3500" kern="1200" dirty="0" smtClean="0">
              <a:latin typeface="微軟正黑體" pitchFamily="34" charset="-120"/>
              <a:ea typeface="微軟正黑體" pitchFamily="34" charset="-120"/>
            </a:rPr>
            <a:t>此心法能有所緣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故名</a:t>
          </a:r>
          <a:r>
            <a:rPr lang="zh-TW" altLang="en-US" sz="3500" kern="12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r>
            <a:rPr lang="en-US" altLang="zh-TW" sz="3500" kern="1200" dirty="0" smtClean="0">
              <a:latin typeface="微軟正黑體" pitchFamily="34" charset="-120"/>
              <a:ea typeface="微軟正黑體" pitchFamily="34" charset="-120"/>
            </a:rPr>
            <a:t>-</a:t>
          </a:r>
          <a:r>
            <a:rPr lang="zh-TW" altLang="en-US" sz="3500" kern="1200" dirty="0" smtClean="0">
              <a:latin typeface="微軟正黑體" pitchFamily="34" charset="-120"/>
              <a:ea typeface="微軟正黑體" pitchFamily="34" charset="-120"/>
            </a:rPr>
            <a:t>以境拘心令不餘轉</a:t>
          </a:r>
          <a:r>
            <a:rPr lang="zh-TW" altLang="en-US" sz="1800" kern="1200" dirty="0" smtClean="0">
              <a:latin typeface="微軟正黑體" pitchFamily="34" charset="-120"/>
              <a:ea typeface="微軟正黑體" pitchFamily="34" charset="-120"/>
            </a:rPr>
            <a:t>名</a:t>
          </a:r>
          <a:r>
            <a:rPr lang="zh-TW" altLang="en-US" sz="3500" kern="12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endParaRPr lang="zh-TW" altLang="en-US" sz="35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284366" y="440741"/>
        <a:ext cx="3601755" cy="2637563"/>
      </dsp:txXfrm>
    </dsp:sp>
    <dsp:sp modelId="{6404042F-3956-4ECC-8B27-6AF09BFB0367}">
      <dsp:nvSpPr>
        <dsp:cNvPr id="0" name=""/>
        <dsp:cNvSpPr/>
      </dsp:nvSpPr>
      <dsp:spPr>
        <a:xfrm>
          <a:off x="4008" y="596060"/>
          <a:ext cx="3280358" cy="2326924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000" kern="1200" dirty="0" smtClean="0">
              <a:latin typeface="微軟正黑體" pitchFamily="34" charset="-120"/>
              <a:ea typeface="微軟正黑體" pitchFamily="34" charset="-120"/>
            </a:rPr>
            <a:t>所緣有對</a:t>
          </a:r>
          <a:endParaRPr lang="zh-TW" altLang="en-US" sz="40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17599" y="709651"/>
        <a:ext cx="3053176" cy="2099742"/>
      </dsp:txXfrm>
    </dsp:sp>
    <dsp:sp modelId="{6C3CE577-9994-4EBD-A307-0C0866B6617E}">
      <dsp:nvSpPr>
        <dsp:cNvPr id="0" name=""/>
        <dsp:cNvSpPr/>
      </dsp:nvSpPr>
      <dsp:spPr>
        <a:xfrm>
          <a:off x="3240353" y="3751737"/>
          <a:ext cx="4925347" cy="2190334"/>
        </a:xfrm>
        <a:prstGeom prst="rightArrow">
          <a:avLst>
            <a:gd name="adj1" fmla="val 75000"/>
            <a:gd name="adj2" fmla="val 50000"/>
          </a:avLst>
        </a:prstGeom>
        <a:blipFill>
          <a:blip xmlns:r="http://schemas.openxmlformats.org/officeDocument/2006/relationships" r:embed="rId1">
            <a:duotone>
              <a:schemeClr val="accent4">
                <a:tint val="30000"/>
                <a:satMod val="300000"/>
              </a:schemeClr>
              <a:schemeClr val="accent4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4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ts val="33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謂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五根</a:t>
          </a:r>
          <a:r>
            <a:rPr lang="en-US" altLang="zh-TW" sz="1800" kern="1200" dirty="0" smtClean="0">
              <a:latin typeface="微軟正黑體" pitchFamily="34" charset="-120"/>
              <a:ea typeface="微軟正黑體" pitchFamily="34" charset="-120"/>
            </a:rPr>
            <a:t>/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五塵               </a:t>
          </a:r>
          <a:r>
            <a:rPr lang="zh-TW" altLang="en-US" sz="2000" kern="1200" dirty="0" smtClean="0">
              <a:latin typeface="微軟正黑體" pitchFamily="34" charset="-120"/>
              <a:ea typeface="微軟正黑體" pitchFamily="34" charset="-120"/>
            </a:rPr>
            <a:t>而</a:t>
          </a:r>
          <a:r>
            <a:rPr lang="zh-TW" altLang="en-US" sz="3600" kern="1200" dirty="0" smtClean="0">
              <a:latin typeface="微軟正黑體" pitchFamily="34" charset="-120"/>
              <a:ea typeface="微軟正黑體" pitchFamily="34" charset="-120"/>
            </a:rPr>
            <a:t>相對礙</a:t>
          </a:r>
          <a:endParaRPr lang="zh-TW" altLang="en-US" sz="36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240353" y="4025529"/>
        <a:ext cx="4103972" cy="1642750"/>
      </dsp:txXfrm>
    </dsp:sp>
    <dsp:sp modelId="{EDE6F8FD-88CA-41C4-8EC5-AE45BF850A10}">
      <dsp:nvSpPr>
        <dsp:cNvPr id="0" name=""/>
        <dsp:cNvSpPr/>
      </dsp:nvSpPr>
      <dsp:spPr>
        <a:xfrm>
          <a:off x="0" y="4011613"/>
          <a:ext cx="3283564" cy="1425450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000" kern="1200" dirty="0" smtClean="0">
              <a:latin typeface="微軟正黑體" pitchFamily="34" charset="-120"/>
              <a:ea typeface="微軟正黑體" pitchFamily="34" charset="-120"/>
            </a:rPr>
            <a:t>障礙有對</a:t>
          </a:r>
          <a:endParaRPr lang="zh-TW" altLang="en-US" sz="40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69585" y="4081198"/>
        <a:ext cx="3144394" cy="1286280"/>
      </dsp:txXfrm>
    </dsp:sp>
  </dsp:spTree>
</dsp:drawing>
</file>

<file path=ppt/diagrams/drawing9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9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0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9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0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2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2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3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3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3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3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3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0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9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0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9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0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9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0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9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80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5D74A-0430-4256-8713-16D1B14B6D0C}" type="datetimeFigureOut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45AD9-5522-4F03-AAEF-3204D1F6D99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9888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928E285-781A-4713-98D5-94F811EA90B5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線接點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線接點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橢圓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橢圓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橢圓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847182E-1A6D-4EEB-936E-345F3EA22EC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13AC4-CB48-497A-9396-1F43CD8101EA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1676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0EE2-A4BF-4487-AA45-87B54B73049B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7AD447C-1359-4FE3-8C29-D3A2282328C1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847182E-1A6D-4EEB-936E-345F3EA22EC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2FFD182-0355-4158-9606-93D214CF249B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線接點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線接點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橢圓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橢圓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橢圓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線接點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847182E-1A6D-4EEB-936E-345F3EA22EC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3919-D0B1-4F6D-A19C-63ECA146E12F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F75B085-FD2C-4A7E-A0F0-CBB77F84835F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847182E-1A6D-4EEB-936E-345F3EA22EC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06B19-102E-4AD5-995F-3F5A4B91736A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71851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內容版面配置區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71A9BEF-F57B-49C9-A12A-7EF45365712F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847182E-1A6D-4EEB-936E-345F3EA22EC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3" name="頁尾版面配置區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765799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線接點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版面配置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7613DC6-CD48-4342-9CB7-BF16DF5C1977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847182E-1A6D-4EEB-936E-345F3EA22EC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344DA26-DA0E-4E04-A84F-2FE7A1004918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 rot="5400000">
            <a:off x="6990187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847182E-1A6D-4EEB-936E-345F3EA22EC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6.xml"/><Relationship Id="rId2" Type="http://schemas.openxmlformats.org/officeDocument/2006/relationships/diagramData" Target="../diagrams/data9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6.xml"/><Relationship Id="rId5" Type="http://schemas.openxmlformats.org/officeDocument/2006/relationships/diagramColors" Target="../diagrams/colors96.xml"/><Relationship Id="rId4" Type="http://schemas.openxmlformats.org/officeDocument/2006/relationships/diagramQuickStyle" Target="../diagrams/quickStyle96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7.xml"/><Relationship Id="rId2" Type="http://schemas.openxmlformats.org/officeDocument/2006/relationships/diagramData" Target="../diagrams/data9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7.xml"/><Relationship Id="rId5" Type="http://schemas.openxmlformats.org/officeDocument/2006/relationships/diagramColors" Target="../diagrams/colors97.xml"/><Relationship Id="rId4" Type="http://schemas.openxmlformats.org/officeDocument/2006/relationships/diagramQuickStyle" Target="../diagrams/quickStyle9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8.xml"/><Relationship Id="rId2" Type="http://schemas.openxmlformats.org/officeDocument/2006/relationships/diagramData" Target="../diagrams/data9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8.xml"/><Relationship Id="rId5" Type="http://schemas.openxmlformats.org/officeDocument/2006/relationships/diagramColors" Target="../diagrams/colors98.xml"/><Relationship Id="rId4" Type="http://schemas.openxmlformats.org/officeDocument/2006/relationships/diagramQuickStyle" Target="../diagrams/quickStyle98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9.xml"/><Relationship Id="rId2" Type="http://schemas.openxmlformats.org/officeDocument/2006/relationships/diagramData" Target="../diagrams/data9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9.xml"/><Relationship Id="rId5" Type="http://schemas.openxmlformats.org/officeDocument/2006/relationships/diagramColors" Target="../diagrams/colors99.xml"/><Relationship Id="rId4" Type="http://schemas.openxmlformats.org/officeDocument/2006/relationships/diagramQuickStyle" Target="../diagrams/quickStyle99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0.xml"/><Relationship Id="rId2" Type="http://schemas.openxmlformats.org/officeDocument/2006/relationships/diagramData" Target="../diagrams/data10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0.xml"/><Relationship Id="rId5" Type="http://schemas.openxmlformats.org/officeDocument/2006/relationships/diagramColors" Target="../diagrams/colors100.xml"/><Relationship Id="rId4" Type="http://schemas.openxmlformats.org/officeDocument/2006/relationships/diagramQuickStyle" Target="../diagrams/quickStyle100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1.xml"/><Relationship Id="rId2" Type="http://schemas.openxmlformats.org/officeDocument/2006/relationships/diagramData" Target="../diagrams/data10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1.xml"/><Relationship Id="rId5" Type="http://schemas.openxmlformats.org/officeDocument/2006/relationships/diagramColors" Target="../diagrams/colors101.xml"/><Relationship Id="rId4" Type="http://schemas.openxmlformats.org/officeDocument/2006/relationships/diagramQuickStyle" Target="../diagrams/quickStyle10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2.xml"/><Relationship Id="rId2" Type="http://schemas.openxmlformats.org/officeDocument/2006/relationships/diagramData" Target="../diagrams/data10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2.xml"/><Relationship Id="rId5" Type="http://schemas.openxmlformats.org/officeDocument/2006/relationships/diagramColors" Target="../diagrams/colors102.xml"/><Relationship Id="rId4" Type="http://schemas.openxmlformats.org/officeDocument/2006/relationships/diagramQuickStyle" Target="../diagrams/quickStyle10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3.xml"/><Relationship Id="rId2" Type="http://schemas.openxmlformats.org/officeDocument/2006/relationships/diagramData" Target="../diagrams/data10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3.xml"/><Relationship Id="rId5" Type="http://schemas.openxmlformats.org/officeDocument/2006/relationships/diagramColors" Target="../diagrams/colors103.xml"/><Relationship Id="rId4" Type="http://schemas.openxmlformats.org/officeDocument/2006/relationships/diagramQuickStyle" Target="../diagrams/quickStyle103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4.xml"/><Relationship Id="rId2" Type="http://schemas.openxmlformats.org/officeDocument/2006/relationships/diagramData" Target="../diagrams/data10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4.xml"/><Relationship Id="rId5" Type="http://schemas.openxmlformats.org/officeDocument/2006/relationships/diagramColors" Target="../diagrams/colors104.xml"/><Relationship Id="rId4" Type="http://schemas.openxmlformats.org/officeDocument/2006/relationships/diagramQuickStyle" Target="../diagrams/quickStyle10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5.xml"/><Relationship Id="rId2" Type="http://schemas.openxmlformats.org/officeDocument/2006/relationships/diagramData" Target="../diagrams/data10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5.xml"/><Relationship Id="rId5" Type="http://schemas.openxmlformats.org/officeDocument/2006/relationships/diagramColors" Target="../diagrams/colors105.xml"/><Relationship Id="rId4" Type="http://schemas.openxmlformats.org/officeDocument/2006/relationships/diagramQuickStyle" Target="../diagrams/quickStyle10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6.xml"/><Relationship Id="rId2" Type="http://schemas.openxmlformats.org/officeDocument/2006/relationships/diagramData" Target="../diagrams/data10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6.xml"/><Relationship Id="rId5" Type="http://schemas.openxmlformats.org/officeDocument/2006/relationships/diagramColors" Target="../diagrams/colors106.xml"/><Relationship Id="rId4" Type="http://schemas.openxmlformats.org/officeDocument/2006/relationships/diagramQuickStyle" Target="../diagrams/quickStyle10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7.xml"/><Relationship Id="rId2" Type="http://schemas.openxmlformats.org/officeDocument/2006/relationships/diagramData" Target="../diagrams/data10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7.xml"/><Relationship Id="rId5" Type="http://schemas.openxmlformats.org/officeDocument/2006/relationships/diagramColors" Target="../diagrams/colors107.xml"/><Relationship Id="rId4" Type="http://schemas.openxmlformats.org/officeDocument/2006/relationships/diagramQuickStyle" Target="../diagrams/quickStyle10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8.xml"/><Relationship Id="rId2" Type="http://schemas.openxmlformats.org/officeDocument/2006/relationships/diagramData" Target="../diagrams/data10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8.xml"/><Relationship Id="rId5" Type="http://schemas.openxmlformats.org/officeDocument/2006/relationships/diagramColors" Target="../diagrams/colors108.xml"/><Relationship Id="rId4" Type="http://schemas.openxmlformats.org/officeDocument/2006/relationships/diagramQuickStyle" Target="../diagrams/quickStyle108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9.xml"/><Relationship Id="rId2" Type="http://schemas.openxmlformats.org/officeDocument/2006/relationships/diagramData" Target="../diagrams/data10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9.xml"/><Relationship Id="rId5" Type="http://schemas.openxmlformats.org/officeDocument/2006/relationships/diagramColors" Target="../diagrams/colors109.xml"/><Relationship Id="rId4" Type="http://schemas.openxmlformats.org/officeDocument/2006/relationships/diagramQuickStyle" Target="../diagrams/quickStyle109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0.xml"/><Relationship Id="rId2" Type="http://schemas.openxmlformats.org/officeDocument/2006/relationships/diagramData" Target="../diagrams/data11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0.xml"/><Relationship Id="rId5" Type="http://schemas.openxmlformats.org/officeDocument/2006/relationships/diagramColors" Target="../diagrams/colors110.xml"/><Relationship Id="rId4" Type="http://schemas.openxmlformats.org/officeDocument/2006/relationships/diagramQuickStyle" Target="../diagrams/quickStyle110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1.xml"/><Relationship Id="rId2" Type="http://schemas.openxmlformats.org/officeDocument/2006/relationships/diagramData" Target="../diagrams/data11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1.xml"/><Relationship Id="rId5" Type="http://schemas.openxmlformats.org/officeDocument/2006/relationships/diagramColors" Target="../diagrams/colors111.xml"/><Relationship Id="rId4" Type="http://schemas.openxmlformats.org/officeDocument/2006/relationships/diagramQuickStyle" Target="../diagrams/quickStyle11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2.xml"/><Relationship Id="rId2" Type="http://schemas.openxmlformats.org/officeDocument/2006/relationships/diagramData" Target="../diagrams/data11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2.xml"/><Relationship Id="rId5" Type="http://schemas.openxmlformats.org/officeDocument/2006/relationships/diagramColors" Target="../diagrams/colors112.xml"/><Relationship Id="rId4" Type="http://schemas.openxmlformats.org/officeDocument/2006/relationships/diagramQuickStyle" Target="../diagrams/quickStyle11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3.xml"/><Relationship Id="rId2" Type="http://schemas.openxmlformats.org/officeDocument/2006/relationships/diagramData" Target="../diagrams/data11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3.xml"/><Relationship Id="rId5" Type="http://schemas.openxmlformats.org/officeDocument/2006/relationships/diagramColors" Target="../diagrams/colors113.xml"/><Relationship Id="rId4" Type="http://schemas.openxmlformats.org/officeDocument/2006/relationships/diagramQuickStyle" Target="../diagrams/quickStyle113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4.xml"/><Relationship Id="rId2" Type="http://schemas.openxmlformats.org/officeDocument/2006/relationships/diagramData" Target="../diagrams/data11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4.xml"/><Relationship Id="rId5" Type="http://schemas.openxmlformats.org/officeDocument/2006/relationships/diagramColors" Target="../diagrams/colors114.xml"/><Relationship Id="rId4" Type="http://schemas.openxmlformats.org/officeDocument/2006/relationships/diagramQuickStyle" Target="../diagrams/quickStyle11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5.xml"/><Relationship Id="rId2" Type="http://schemas.openxmlformats.org/officeDocument/2006/relationships/diagramData" Target="../diagrams/data11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5.xml"/><Relationship Id="rId5" Type="http://schemas.openxmlformats.org/officeDocument/2006/relationships/diagramColors" Target="../diagrams/colors115.xml"/><Relationship Id="rId4" Type="http://schemas.openxmlformats.org/officeDocument/2006/relationships/diagramQuickStyle" Target="../diagrams/quickStyle1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6.xml"/><Relationship Id="rId2" Type="http://schemas.openxmlformats.org/officeDocument/2006/relationships/diagramData" Target="../diagrams/data11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6.xml"/><Relationship Id="rId5" Type="http://schemas.openxmlformats.org/officeDocument/2006/relationships/diagramColors" Target="../diagrams/colors116.xml"/><Relationship Id="rId4" Type="http://schemas.openxmlformats.org/officeDocument/2006/relationships/diagramQuickStyle" Target="../diagrams/quickStyle116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7.xml"/><Relationship Id="rId2" Type="http://schemas.openxmlformats.org/officeDocument/2006/relationships/diagramData" Target="../diagrams/data11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7.xml"/><Relationship Id="rId5" Type="http://schemas.openxmlformats.org/officeDocument/2006/relationships/diagramColors" Target="../diagrams/colors117.xml"/><Relationship Id="rId4" Type="http://schemas.openxmlformats.org/officeDocument/2006/relationships/diagramQuickStyle" Target="../diagrams/quickStyle11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8.xml"/><Relationship Id="rId2" Type="http://schemas.openxmlformats.org/officeDocument/2006/relationships/diagramData" Target="../diagrams/data11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8.xml"/><Relationship Id="rId5" Type="http://schemas.openxmlformats.org/officeDocument/2006/relationships/diagramColors" Target="../diagrams/colors118.xml"/><Relationship Id="rId4" Type="http://schemas.openxmlformats.org/officeDocument/2006/relationships/diagramQuickStyle" Target="../diagrams/quickStyle118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9.xml"/><Relationship Id="rId2" Type="http://schemas.openxmlformats.org/officeDocument/2006/relationships/diagramData" Target="../diagrams/data11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9.xml"/><Relationship Id="rId5" Type="http://schemas.openxmlformats.org/officeDocument/2006/relationships/diagramColors" Target="../diagrams/colors119.xml"/><Relationship Id="rId4" Type="http://schemas.openxmlformats.org/officeDocument/2006/relationships/diagramQuickStyle" Target="../diagrams/quickStyle119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0.xml"/><Relationship Id="rId2" Type="http://schemas.openxmlformats.org/officeDocument/2006/relationships/diagramData" Target="../diagrams/data12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0.xml"/><Relationship Id="rId5" Type="http://schemas.openxmlformats.org/officeDocument/2006/relationships/diagramColors" Target="../diagrams/colors120.xml"/><Relationship Id="rId4" Type="http://schemas.openxmlformats.org/officeDocument/2006/relationships/diagramQuickStyle" Target="../diagrams/quickStyle120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1.xml"/><Relationship Id="rId2" Type="http://schemas.openxmlformats.org/officeDocument/2006/relationships/diagramData" Target="../diagrams/data12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1.xml"/><Relationship Id="rId5" Type="http://schemas.openxmlformats.org/officeDocument/2006/relationships/diagramColors" Target="../diagrams/colors121.xml"/><Relationship Id="rId4" Type="http://schemas.openxmlformats.org/officeDocument/2006/relationships/diagramQuickStyle" Target="../diagrams/quickStyle121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2.xml"/><Relationship Id="rId2" Type="http://schemas.openxmlformats.org/officeDocument/2006/relationships/diagramData" Target="../diagrams/data12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2.xml"/><Relationship Id="rId5" Type="http://schemas.openxmlformats.org/officeDocument/2006/relationships/diagramColors" Target="../diagrams/colors122.xml"/><Relationship Id="rId4" Type="http://schemas.openxmlformats.org/officeDocument/2006/relationships/diagramQuickStyle" Target="../diagrams/quickStyle12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3.xml"/><Relationship Id="rId2" Type="http://schemas.openxmlformats.org/officeDocument/2006/relationships/diagramData" Target="../diagrams/data12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3.xml"/><Relationship Id="rId5" Type="http://schemas.openxmlformats.org/officeDocument/2006/relationships/diagramColors" Target="../diagrams/colors123.xml"/><Relationship Id="rId4" Type="http://schemas.openxmlformats.org/officeDocument/2006/relationships/diagramQuickStyle" Target="../diagrams/quickStyle123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4.xml"/><Relationship Id="rId2" Type="http://schemas.openxmlformats.org/officeDocument/2006/relationships/diagramData" Target="../diagrams/data12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4.xml"/><Relationship Id="rId5" Type="http://schemas.openxmlformats.org/officeDocument/2006/relationships/diagramColors" Target="../diagrams/colors124.xml"/><Relationship Id="rId4" Type="http://schemas.openxmlformats.org/officeDocument/2006/relationships/diagramQuickStyle" Target="../diagrams/quickStyle124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5.xml"/><Relationship Id="rId2" Type="http://schemas.openxmlformats.org/officeDocument/2006/relationships/diagramData" Target="../diagrams/data12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5.xml"/><Relationship Id="rId5" Type="http://schemas.openxmlformats.org/officeDocument/2006/relationships/diagramColors" Target="../diagrams/colors125.xml"/><Relationship Id="rId4" Type="http://schemas.openxmlformats.org/officeDocument/2006/relationships/diagramQuickStyle" Target="../diagrams/quickStyle1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6.xml"/><Relationship Id="rId2" Type="http://schemas.openxmlformats.org/officeDocument/2006/relationships/diagramData" Target="../diagrams/data12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6.xml"/><Relationship Id="rId5" Type="http://schemas.openxmlformats.org/officeDocument/2006/relationships/diagramColors" Target="../diagrams/colors126.xml"/><Relationship Id="rId4" Type="http://schemas.openxmlformats.org/officeDocument/2006/relationships/diagramQuickStyle" Target="../diagrams/quickStyle126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7.xml"/><Relationship Id="rId2" Type="http://schemas.openxmlformats.org/officeDocument/2006/relationships/diagramData" Target="../diagrams/data12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7.xml"/><Relationship Id="rId5" Type="http://schemas.openxmlformats.org/officeDocument/2006/relationships/diagramColors" Target="../diagrams/colors127.xml"/><Relationship Id="rId4" Type="http://schemas.openxmlformats.org/officeDocument/2006/relationships/diagramQuickStyle" Target="../diagrams/quickStyle12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8.xml"/><Relationship Id="rId2" Type="http://schemas.openxmlformats.org/officeDocument/2006/relationships/diagramData" Target="../diagrams/data12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8.xml"/><Relationship Id="rId5" Type="http://schemas.openxmlformats.org/officeDocument/2006/relationships/diagramColors" Target="../diagrams/colors128.xml"/><Relationship Id="rId4" Type="http://schemas.openxmlformats.org/officeDocument/2006/relationships/diagramQuickStyle" Target="../diagrams/quickStyle128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9.xml"/><Relationship Id="rId2" Type="http://schemas.openxmlformats.org/officeDocument/2006/relationships/diagramData" Target="../diagrams/data12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9.xml"/><Relationship Id="rId5" Type="http://schemas.openxmlformats.org/officeDocument/2006/relationships/diagramColors" Target="../diagrams/colors129.xml"/><Relationship Id="rId4" Type="http://schemas.openxmlformats.org/officeDocument/2006/relationships/diagramQuickStyle" Target="../diagrams/quickStyle129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0.xml"/><Relationship Id="rId2" Type="http://schemas.openxmlformats.org/officeDocument/2006/relationships/diagramData" Target="../diagrams/data13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0.xml"/><Relationship Id="rId5" Type="http://schemas.openxmlformats.org/officeDocument/2006/relationships/diagramColors" Target="../diagrams/colors130.xml"/><Relationship Id="rId4" Type="http://schemas.openxmlformats.org/officeDocument/2006/relationships/diagramQuickStyle" Target="../diagrams/quickStyle130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1.xml"/><Relationship Id="rId2" Type="http://schemas.openxmlformats.org/officeDocument/2006/relationships/diagramData" Target="../diagrams/data13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1.xml"/><Relationship Id="rId5" Type="http://schemas.openxmlformats.org/officeDocument/2006/relationships/diagramColors" Target="../diagrams/colors131.xml"/><Relationship Id="rId4" Type="http://schemas.openxmlformats.org/officeDocument/2006/relationships/diagramQuickStyle" Target="../diagrams/quickStyle131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2.xml"/><Relationship Id="rId2" Type="http://schemas.openxmlformats.org/officeDocument/2006/relationships/diagramData" Target="../diagrams/data13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2.xml"/><Relationship Id="rId5" Type="http://schemas.openxmlformats.org/officeDocument/2006/relationships/diagramColors" Target="../diagrams/colors132.xml"/><Relationship Id="rId4" Type="http://schemas.openxmlformats.org/officeDocument/2006/relationships/diagramQuickStyle" Target="../diagrams/quickStyle13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3.xml"/><Relationship Id="rId2" Type="http://schemas.openxmlformats.org/officeDocument/2006/relationships/diagramData" Target="../diagrams/data13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3.xml"/><Relationship Id="rId5" Type="http://schemas.openxmlformats.org/officeDocument/2006/relationships/diagramColors" Target="../diagrams/colors133.xml"/><Relationship Id="rId4" Type="http://schemas.openxmlformats.org/officeDocument/2006/relationships/diagramQuickStyle" Target="../diagrams/quickStyle133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4.xml"/><Relationship Id="rId2" Type="http://schemas.openxmlformats.org/officeDocument/2006/relationships/diagramData" Target="../diagrams/data13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4.xml"/><Relationship Id="rId5" Type="http://schemas.openxmlformats.org/officeDocument/2006/relationships/diagramColors" Target="../diagrams/colors134.xml"/><Relationship Id="rId4" Type="http://schemas.openxmlformats.org/officeDocument/2006/relationships/diagramQuickStyle" Target="../diagrams/quickStyle134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5.xml"/><Relationship Id="rId2" Type="http://schemas.openxmlformats.org/officeDocument/2006/relationships/diagramData" Target="../diagrams/data13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5.xml"/><Relationship Id="rId5" Type="http://schemas.openxmlformats.org/officeDocument/2006/relationships/diagramColors" Target="../diagrams/colors135.xml"/><Relationship Id="rId4" Type="http://schemas.openxmlformats.org/officeDocument/2006/relationships/diagramQuickStyle" Target="../diagrams/quickStyle1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6.xml"/><Relationship Id="rId2" Type="http://schemas.openxmlformats.org/officeDocument/2006/relationships/diagramData" Target="../diagrams/data13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6.xml"/><Relationship Id="rId5" Type="http://schemas.openxmlformats.org/officeDocument/2006/relationships/diagramColors" Target="../diagrams/colors136.xml"/><Relationship Id="rId4" Type="http://schemas.openxmlformats.org/officeDocument/2006/relationships/diagramQuickStyle" Target="../diagrams/quickStyle136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7.xml"/><Relationship Id="rId2" Type="http://schemas.openxmlformats.org/officeDocument/2006/relationships/diagramData" Target="../diagrams/data13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7.xml"/><Relationship Id="rId5" Type="http://schemas.openxmlformats.org/officeDocument/2006/relationships/diagramColors" Target="../diagrams/colors137.xml"/><Relationship Id="rId4" Type="http://schemas.openxmlformats.org/officeDocument/2006/relationships/diagramQuickStyle" Target="../diagrams/quickStyle13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8.xml"/><Relationship Id="rId2" Type="http://schemas.openxmlformats.org/officeDocument/2006/relationships/diagramData" Target="../diagrams/data13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8.xml"/><Relationship Id="rId5" Type="http://schemas.openxmlformats.org/officeDocument/2006/relationships/diagramColors" Target="../diagrams/colors138.xml"/><Relationship Id="rId4" Type="http://schemas.openxmlformats.org/officeDocument/2006/relationships/diagramQuickStyle" Target="../diagrams/quickStyle138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9.xml"/><Relationship Id="rId2" Type="http://schemas.openxmlformats.org/officeDocument/2006/relationships/diagramData" Target="../diagrams/data13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9.xml"/><Relationship Id="rId5" Type="http://schemas.openxmlformats.org/officeDocument/2006/relationships/diagramColors" Target="../diagrams/colors139.xml"/><Relationship Id="rId4" Type="http://schemas.openxmlformats.org/officeDocument/2006/relationships/diagramQuickStyle" Target="../diagrams/quickStyle139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0.xml"/><Relationship Id="rId2" Type="http://schemas.openxmlformats.org/officeDocument/2006/relationships/diagramData" Target="../diagrams/data14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0.xml"/><Relationship Id="rId5" Type="http://schemas.openxmlformats.org/officeDocument/2006/relationships/diagramColors" Target="../diagrams/colors140.xml"/><Relationship Id="rId4" Type="http://schemas.openxmlformats.org/officeDocument/2006/relationships/diagramQuickStyle" Target="../diagrams/quickStyle140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1.xml"/><Relationship Id="rId2" Type="http://schemas.openxmlformats.org/officeDocument/2006/relationships/diagramData" Target="../diagrams/data14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1.xml"/><Relationship Id="rId5" Type="http://schemas.openxmlformats.org/officeDocument/2006/relationships/diagramColors" Target="../diagrams/colors141.xml"/><Relationship Id="rId4" Type="http://schemas.openxmlformats.org/officeDocument/2006/relationships/diagramQuickStyle" Target="../diagrams/quickStyle141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2.xml"/><Relationship Id="rId2" Type="http://schemas.openxmlformats.org/officeDocument/2006/relationships/diagramData" Target="../diagrams/data14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2.xml"/><Relationship Id="rId5" Type="http://schemas.openxmlformats.org/officeDocument/2006/relationships/diagramColors" Target="../diagrams/colors142.xml"/><Relationship Id="rId4" Type="http://schemas.openxmlformats.org/officeDocument/2006/relationships/diagramQuickStyle" Target="../diagrams/quickStyle14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3.xml"/><Relationship Id="rId2" Type="http://schemas.openxmlformats.org/officeDocument/2006/relationships/diagramData" Target="../diagrams/data14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3.xml"/><Relationship Id="rId5" Type="http://schemas.openxmlformats.org/officeDocument/2006/relationships/diagramColors" Target="../diagrams/colors143.xml"/><Relationship Id="rId4" Type="http://schemas.openxmlformats.org/officeDocument/2006/relationships/diagramQuickStyle" Target="../diagrams/quickStyle143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4.xml"/><Relationship Id="rId2" Type="http://schemas.openxmlformats.org/officeDocument/2006/relationships/diagramData" Target="../diagrams/data14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4.xml"/><Relationship Id="rId5" Type="http://schemas.openxmlformats.org/officeDocument/2006/relationships/diagramColors" Target="../diagrams/colors144.xml"/><Relationship Id="rId4" Type="http://schemas.openxmlformats.org/officeDocument/2006/relationships/diagramQuickStyle" Target="../diagrams/quickStyle144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5.xml"/><Relationship Id="rId2" Type="http://schemas.openxmlformats.org/officeDocument/2006/relationships/diagramData" Target="../diagrams/data14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5.xml"/><Relationship Id="rId5" Type="http://schemas.openxmlformats.org/officeDocument/2006/relationships/diagramColors" Target="../diagrams/colors145.xml"/><Relationship Id="rId4" Type="http://schemas.openxmlformats.org/officeDocument/2006/relationships/diagramQuickStyle" Target="../diagrams/quickStyle1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6.xml"/><Relationship Id="rId2" Type="http://schemas.openxmlformats.org/officeDocument/2006/relationships/diagramData" Target="../diagrams/data14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6.xml"/><Relationship Id="rId5" Type="http://schemas.openxmlformats.org/officeDocument/2006/relationships/diagramColors" Target="../diagrams/colors146.xml"/><Relationship Id="rId4" Type="http://schemas.openxmlformats.org/officeDocument/2006/relationships/diagramQuickStyle" Target="../diagrams/quickStyle146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7.xml"/><Relationship Id="rId2" Type="http://schemas.openxmlformats.org/officeDocument/2006/relationships/diagramData" Target="../diagrams/data14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7.xml"/><Relationship Id="rId5" Type="http://schemas.openxmlformats.org/officeDocument/2006/relationships/diagramColors" Target="../diagrams/colors147.xml"/><Relationship Id="rId4" Type="http://schemas.openxmlformats.org/officeDocument/2006/relationships/diagramQuickStyle" Target="../diagrams/quickStyle147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8.xml"/><Relationship Id="rId2" Type="http://schemas.openxmlformats.org/officeDocument/2006/relationships/diagramData" Target="../diagrams/data14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8.xml"/><Relationship Id="rId5" Type="http://schemas.openxmlformats.org/officeDocument/2006/relationships/diagramColors" Target="../diagrams/colors148.xml"/><Relationship Id="rId4" Type="http://schemas.openxmlformats.org/officeDocument/2006/relationships/diagramQuickStyle" Target="../diagrams/quickStyle148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9.xml"/><Relationship Id="rId2" Type="http://schemas.openxmlformats.org/officeDocument/2006/relationships/diagramData" Target="../diagrams/data14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9.xml"/><Relationship Id="rId5" Type="http://schemas.openxmlformats.org/officeDocument/2006/relationships/diagramColors" Target="../diagrams/colors149.xml"/><Relationship Id="rId4" Type="http://schemas.openxmlformats.org/officeDocument/2006/relationships/diagramQuickStyle" Target="../diagrams/quickStyle149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0.xml"/><Relationship Id="rId2" Type="http://schemas.openxmlformats.org/officeDocument/2006/relationships/diagramData" Target="../diagrams/data15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0.xml"/><Relationship Id="rId5" Type="http://schemas.openxmlformats.org/officeDocument/2006/relationships/diagramColors" Target="../diagrams/colors150.xml"/><Relationship Id="rId4" Type="http://schemas.openxmlformats.org/officeDocument/2006/relationships/diagramQuickStyle" Target="../diagrams/quickStyle150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1.xml"/><Relationship Id="rId2" Type="http://schemas.openxmlformats.org/officeDocument/2006/relationships/diagramData" Target="../diagrams/data15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1.xml"/><Relationship Id="rId5" Type="http://schemas.openxmlformats.org/officeDocument/2006/relationships/diagramColors" Target="../diagrams/colors151.xml"/><Relationship Id="rId4" Type="http://schemas.openxmlformats.org/officeDocument/2006/relationships/diagramQuickStyle" Target="../diagrams/quickStyle151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2.xml"/><Relationship Id="rId2" Type="http://schemas.openxmlformats.org/officeDocument/2006/relationships/diagramData" Target="../diagrams/data15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2.xml"/><Relationship Id="rId5" Type="http://schemas.openxmlformats.org/officeDocument/2006/relationships/diagramColors" Target="../diagrams/colors152.xml"/><Relationship Id="rId4" Type="http://schemas.openxmlformats.org/officeDocument/2006/relationships/diagramQuickStyle" Target="../diagrams/quickStyle152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3.xml"/><Relationship Id="rId2" Type="http://schemas.openxmlformats.org/officeDocument/2006/relationships/diagramData" Target="../diagrams/data15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3.xml"/><Relationship Id="rId5" Type="http://schemas.openxmlformats.org/officeDocument/2006/relationships/diagramColors" Target="../diagrams/colors153.xml"/><Relationship Id="rId4" Type="http://schemas.openxmlformats.org/officeDocument/2006/relationships/diagramQuickStyle" Target="../diagrams/quickStyle153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4.xml"/><Relationship Id="rId2" Type="http://schemas.openxmlformats.org/officeDocument/2006/relationships/diagramData" Target="../diagrams/data15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4.xml"/><Relationship Id="rId5" Type="http://schemas.openxmlformats.org/officeDocument/2006/relationships/diagramColors" Target="../diagrams/colors154.xml"/><Relationship Id="rId4" Type="http://schemas.openxmlformats.org/officeDocument/2006/relationships/diagramQuickStyle" Target="../diagrams/quickStyle154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5.xml"/><Relationship Id="rId2" Type="http://schemas.openxmlformats.org/officeDocument/2006/relationships/diagramData" Target="../diagrams/data15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5.xml"/><Relationship Id="rId5" Type="http://schemas.openxmlformats.org/officeDocument/2006/relationships/diagramColors" Target="../diagrams/colors155.xml"/><Relationship Id="rId4" Type="http://schemas.openxmlformats.org/officeDocument/2006/relationships/diagramQuickStyle" Target="../diagrams/quickStyle15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6.xml"/><Relationship Id="rId2" Type="http://schemas.openxmlformats.org/officeDocument/2006/relationships/diagramData" Target="../diagrams/data15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6.xml"/><Relationship Id="rId5" Type="http://schemas.openxmlformats.org/officeDocument/2006/relationships/diagramColors" Target="../diagrams/colors156.xml"/><Relationship Id="rId4" Type="http://schemas.openxmlformats.org/officeDocument/2006/relationships/diagramQuickStyle" Target="../diagrams/quickStyle156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7.xml"/><Relationship Id="rId2" Type="http://schemas.openxmlformats.org/officeDocument/2006/relationships/diagramData" Target="../diagrams/data15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7.xml"/><Relationship Id="rId5" Type="http://schemas.openxmlformats.org/officeDocument/2006/relationships/diagramColors" Target="../diagrams/colors157.xml"/><Relationship Id="rId4" Type="http://schemas.openxmlformats.org/officeDocument/2006/relationships/diagramQuickStyle" Target="../diagrams/quickStyle157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8.xml"/><Relationship Id="rId2" Type="http://schemas.openxmlformats.org/officeDocument/2006/relationships/diagramData" Target="../diagrams/data15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8.xml"/><Relationship Id="rId5" Type="http://schemas.openxmlformats.org/officeDocument/2006/relationships/diagramColors" Target="../diagrams/colors158.xml"/><Relationship Id="rId4" Type="http://schemas.openxmlformats.org/officeDocument/2006/relationships/diagramQuickStyle" Target="../diagrams/quickStyle158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9.xml"/><Relationship Id="rId2" Type="http://schemas.openxmlformats.org/officeDocument/2006/relationships/diagramData" Target="../diagrams/data15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9.xml"/><Relationship Id="rId5" Type="http://schemas.openxmlformats.org/officeDocument/2006/relationships/diagramColors" Target="../diagrams/colors159.xml"/><Relationship Id="rId4" Type="http://schemas.openxmlformats.org/officeDocument/2006/relationships/diagramQuickStyle" Target="../diagrams/quickStyle159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0.xml"/><Relationship Id="rId2" Type="http://schemas.openxmlformats.org/officeDocument/2006/relationships/diagramData" Target="../diagrams/data16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0.xml"/><Relationship Id="rId5" Type="http://schemas.openxmlformats.org/officeDocument/2006/relationships/diagramColors" Target="../diagrams/colors160.xml"/><Relationship Id="rId4" Type="http://schemas.openxmlformats.org/officeDocument/2006/relationships/diagramQuickStyle" Target="../diagrams/quickStyle160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1.xml"/><Relationship Id="rId2" Type="http://schemas.openxmlformats.org/officeDocument/2006/relationships/diagramData" Target="../diagrams/data16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1.xml"/><Relationship Id="rId5" Type="http://schemas.openxmlformats.org/officeDocument/2006/relationships/diagramColors" Target="../diagrams/colors161.xml"/><Relationship Id="rId4" Type="http://schemas.openxmlformats.org/officeDocument/2006/relationships/diagramQuickStyle" Target="../diagrams/quickStyle161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2.xml"/><Relationship Id="rId2" Type="http://schemas.openxmlformats.org/officeDocument/2006/relationships/diagramData" Target="../diagrams/data16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2.xml"/><Relationship Id="rId5" Type="http://schemas.openxmlformats.org/officeDocument/2006/relationships/diagramColors" Target="../diagrams/colors162.xml"/><Relationship Id="rId4" Type="http://schemas.openxmlformats.org/officeDocument/2006/relationships/diagramQuickStyle" Target="../diagrams/quickStyle16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3.xml"/><Relationship Id="rId2" Type="http://schemas.openxmlformats.org/officeDocument/2006/relationships/diagramData" Target="../diagrams/data16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3.xml"/><Relationship Id="rId5" Type="http://schemas.openxmlformats.org/officeDocument/2006/relationships/diagramColors" Target="../diagrams/colors163.xml"/><Relationship Id="rId4" Type="http://schemas.openxmlformats.org/officeDocument/2006/relationships/diagramQuickStyle" Target="../diagrams/quickStyle163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4.xml"/><Relationship Id="rId2" Type="http://schemas.openxmlformats.org/officeDocument/2006/relationships/diagramData" Target="../diagrams/data16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4.xml"/><Relationship Id="rId5" Type="http://schemas.openxmlformats.org/officeDocument/2006/relationships/diagramColors" Target="../diagrams/colors164.xml"/><Relationship Id="rId4" Type="http://schemas.openxmlformats.org/officeDocument/2006/relationships/diagramQuickStyle" Target="../diagrams/quickStyle164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5.xml"/><Relationship Id="rId2" Type="http://schemas.openxmlformats.org/officeDocument/2006/relationships/diagramData" Target="../diagrams/data16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5.xml"/><Relationship Id="rId5" Type="http://schemas.openxmlformats.org/officeDocument/2006/relationships/diagramColors" Target="../diagrams/colors165.xml"/><Relationship Id="rId4" Type="http://schemas.openxmlformats.org/officeDocument/2006/relationships/diagramQuickStyle" Target="../diagrams/quickStyle16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6.xml"/><Relationship Id="rId2" Type="http://schemas.openxmlformats.org/officeDocument/2006/relationships/diagramData" Target="../diagrams/data16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6.xml"/><Relationship Id="rId5" Type="http://schemas.openxmlformats.org/officeDocument/2006/relationships/diagramColors" Target="../diagrams/colors166.xml"/><Relationship Id="rId4" Type="http://schemas.openxmlformats.org/officeDocument/2006/relationships/diagramQuickStyle" Target="../diagrams/quickStyle166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7.xml"/><Relationship Id="rId2" Type="http://schemas.openxmlformats.org/officeDocument/2006/relationships/diagramData" Target="../diagrams/data16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7.xml"/><Relationship Id="rId5" Type="http://schemas.openxmlformats.org/officeDocument/2006/relationships/diagramColors" Target="../diagrams/colors167.xml"/><Relationship Id="rId4" Type="http://schemas.openxmlformats.org/officeDocument/2006/relationships/diagramQuickStyle" Target="../diagrams/quickStyle167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8.xml"/><Relationship Id="rId2" Type="http://schemas.openxmlformats.org/officeDocument/2006/relationships/diagramData" Target="../diagrams/data16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8.xml"/><Relationship Id="rId5" Type="http://schemas.openxmlformats.org/officeDocument/2006/relationships/diagramColors" Target="../diagrams/colors168.xml"/><Relationship Id="rId4" Type="http://schemas.openxmlformats.org/officeDocument/2006/relationships/diagramQuickStyle" Target="../diagrams/quickStyle168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9.xml"/><Relationship Id="rId2" Type="http://schemas.openxmlformats.org/officeDocument/2006/relationships/diagramData" Target="../diagrams/data16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9.xml"/><Relationship Id="rId5" Type="http://schemas.openxmlformats.org/officeDocument/2006/relationships/diagramColors" Target="../diagrams/colors169.xml"/><Relationship Id="rId4" Type="http://schemas.openxmlformats.org/officeDocument/2006/relationships/diagramQuickStyle" Target="../diagrams/quickStyle169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0.xml"/><Relationship Id="rId2" Type="http://schemas.openxmlformats.org/officeDocument/2006/relationships/diagramData" Target="../diagrams/data17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0.xml"/><Relationship Id="rId5" Type="http://schemas.openxmlformats.org/officeDocument/2006/relationships/diagramColors" Target="../diagrams/colors170.xml"/><Relationship Id="rId4" Type="http://schemas.openxmlformats.org/officeDocument/2006/relationships/diagramQuickStyle" Target="../diagrams/quickStyle170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1.xml"/><Relationship Id="rId2" Type="http://schemas.openxmlformats.org/officeDocument/2006/relationships/diagramData" Target="../diagrams/data17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1.xml"/><Relationship Id="rId5" Type="http://schemas.openxmlformats.org/officeDocument/2006/relationships/diagramColors" Target="../diagrams/colors171.xml"/><Relationship Id="rId4" Type="http://schemas.openxmlformats.org/officeDocument/2006/relationships/diagramQuickStyle" Target="../diagrams/quickStyle171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2.xml"/><Relationship Id="rId2" Type="http://schemas.openxmlformats.org/officeDocument/2006/relationships/diagramData" Target="../diagrams/data17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2.xml"/><Relationship Id="rId5" Type="http://schemas.openxmlformats.org/officeDocument/2006/relationships/diagramColors" Target="../diagrams/colors172.xml"/><Relationship Id="rId4" Type="http://schemas.openxmlformats.org/officeDocument/2006/relationships/diagramQuickStyle" Target="../diagrams/quickStyle17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3.xml"/><Relationship Id="rId2" Type="http://schemas.openxmlformats.org/officeDocument/2006/relationships/diagramData" Target="../diagrams/data17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3.xml"/><Relationship Id="rId5" Type="http://schemas.openxmlformats.org/officeDocument/2006/relationships/diagramColors" Target="../diagrams/colors173.xml"/><Relationship Id="rId4" Type="http://schemas.openxmlformats.org/officeDocument/2006/relationships/diagramQuickStyle" Target="../diagrams/quickStyle173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4.xml"/><Relationship Id="rId2" Type="http://schemas.openxmlformats.org/officeDocument/2006/relationships/diagramData" Target="../diagrams/data17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4.xml"/><Relationship Id="rId5" Type="http://schemas.openxmlformats.org/officeDocument/2006/relationships/diagramColors" Target="../diagrams/colors174.xml"/><Relationship Id="rId4" Type="http://schemas.openxmlformats.org/officeDocument/2006/relationships/diagramQuickStyle" Target="../diagrams/quickStyle174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5.xml"/><Relationship Id="rId2" Type="http://schemas.openxmlformats.org/officeDocument/2006/relationships/diagramData" Target="../diagrams/data17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5.xml"/><Relationship Id="rId5" Type="http://schemas.openxmlformats.org/officeDocument/2006/relationships/diagramColors" Target="../diagrams/colors175.xml"/><Relationship Id="rId4" Type="http://schemas.openxmlformats.org/officeDocument/2006/relationships/diagramQuickStyle" Target="../diagrams/quickStyle17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6.xml"/><Relationship Id="rId2" Type="http://schemas.openxmlformats.org/officeDocument/2006/relationships/diagramData" Target="../diagrams/data17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6.xml"/><Relationship Id="rId5" Type="http://schemas.openxmlformats.org/officeDocument/2006/relationships/diagramColors" Target="../diagrams/colors176.xml"/><Relationship Id="rId4" Type="http://schemas.openxmlformats.org/officeDocument/2006/relationships/diagramQuickStyle" Target="../diagrams/quickStyle176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7.xml"/><Relationship Id="rId2" Type="http://schemas.openxmlformats.org/officeDocument/2006/relationships/diagramData" Target="../diagrams/data17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7.xml"/><Relationship Id="rId5" Type="http://schemas.openxmlformats.org/officeDocument/2006/relationships/diagramColors" Target="../diagrams/colors177.xml"/><Relationship Id="rId4" Type="http://schemas.openxmlformats.org/officeDocument/2006/relationships/diagramQuickStyle" Target="../diagrams/quickStyle177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8.xml"/><Relationship Id="rId2" Type="http://schemas.openxmlformats.org/officeDocument/2006/relationships/diagramData" Target="../diagrams/data17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8.xml"/><Relationship Id="rId5" Type="http://schemas.openxmlformats.org/officeDocument/2006/relationships/diagramColors" Target="../diagrams/colors178.xml"/><Relationship Id="rId4" Type="http://schemas.openxmlformats.org/officeDocument/2006/relationships/diagramQuickStyle" Target="../diagrams/quickStyle178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9.xml"/><Relationship Id="rId2" Type="http://schemas.openxmlformats.org/officeDocument/2006/relationships/diagramData" Target="../diagrams/data17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9.xml"/><Relationship Id="rId5" Type="http://schemas.openxmlformats.org/officeDocument/2006/relationships/diagramColors" Target="../diagrams/colors179.xml"/><Relationship Id="rId4" Type="http://schemas.openxmlformats.org/officeDocument/2006/relationships/diagramQuickStyle" Target="../diagrams/quickStyle179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0.xml"/><Relationship Id="rId2" Type="http://schemas.openxmlformats.org/officeDocument/2006/relationships/diagramData" Target="../diagrams/data18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0.xml"/><Relationship Id="rId5" Type="http://schemas.openxmlformats.org/officeDocument/2006/relationships/diagramColors" Target="../diagrams/colors180.xml"/><Relationship Id="rId4" Type="http://schemas.openxmlformats.org/officeDocument/2006/relationships/diagramQuickStyle" Target="../diagrams/quickStyle180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1.xml"/><Relationship Id="rId2" Type="http://schemas.openxmlformats.org/officeDocument/2006/relationships/diagramData" Target="../diagrams/data18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1.xml"/><Relationship Id="rId5" Type="http://schemas.openxmlformats.org/officeDocument/2006/relationships/diagramColors" Target="../diagrams/colors181.xml"/><Relationship Id="rId4" Type="http://schemas.openxmlformats.org/officeDocument/2006/relationships/diagramQuickStyle" Target="../diagrams/quickStyle181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2.xml"/><Relationship Id="rId2" Type="http://schemas.openxmlformats.org/officeDocument/2006/relationships/diagramData" Target="../diagrams/data18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2.xml"/><Relationship Id="rId5" Type="http://schemas.openxmlformats.org/officeDocument/2006/relationships/diagramColors" Target="../diagrams/colors182.xml"/><Relationship Id="rId4" Type="http://schemas.openxmlformats.org/officeDocument/2006/relationships/diagramQuickStyle" Target="../diagrams/quickStyle18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3.xml"/><Relationship Id="rId2" Type="http://schemas.openxmlformats.org/officeDocument/2006/relationships/diagramData" Target="../diagrams/data18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3.xml"/><Relationship Id="rId5" Type="http://schemas.openxmlformats.org/officeDocument/2006/relationships/diagramColors" Target="../diagrams/colors183.xml"/><Relationship Id="rId4" Type="http://schemas.openxmlformats.org/officeDocument/2006/relationships/diagramQuickStyle" Target="../diagrams/quickStyle183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4.xml"/><Relationship Id="rId2" Type="http://schemas.openxmlformats.org/officeDocument/2006/relationships/diagramData" Target="../diagrams/data18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4.xml"/><Relationship Id="rId5" Type="http://schemas.openxmlformats.org/officeDocument/2006/relationships/diagramColors" Target="../diagrams/colors184.xml"/><Relationship Id="rId4" Type="http://schemas.openxmlformats.org/officeDocument/2006/relationships/diagramQuickStyle" Target="../diagrams/quickStyle184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5.xml"/><Relationship Id="rId2" Type="http://schemas.openxmlformats.org/officeDocument/2006/relationships/diagramData" Target="../diagrams/data18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5.xml"/><Relationship Id="rId5" Type="http://schemas.openxmlformats.org/officeDocument/2006/relationships/diagramColors" Target="../diagrams/colors185.xml"/><Relationship Id="rId4" Type="http://schemas.openxmlformats.org/officeDocument/2006/relationships/diagramQuickStyle" Target="../diagrams/quickStyle18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6.xml"/><Relationship Id="rId2" Type="http://schemas.openxmlformats.org/officeDocument/2006/relationships/diagramData" Target="../diagrams/data18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6.xml"/><Relationship Id="rId5" Type="http://schemas.openxmlformats.org/officeDocument/2006/relationships/diagramColors" Target="../diagrams/colors186.xml"/><Relationship Id="rId4" Type="http://schemas.openxmlformats.org/officeDocument/2006/relationships/diagramQuickStyle" Target="../diagrams/quickStyle186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7.xml"/><Relationship Id="rId2" Type="http://schemas.openxmlformats.org/officeDocument/2006/relationships/diagramData" Target="../diagrams/data18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7.xml"/><Relationship Id="rId5" Type="http://schemas.openxmlformats.org/officeDocument/2006/relationships/diagramColors" Target="../diagrams/colors187.xml"/><Relationship Id="rId4" Type="http://schemas.openxmlformats.org/officeDocument/2006/relationships/diagramQuickStyle" Target="../diagrams/quickStyle18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1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3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3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4.xml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4.xml"/><Relationship Id="rId5" Type="http://schemas.openxmlformats.org/officeDocument/2006/relationships/diagramColors" Target="../diagrams/colors44.xml"/><Relationship Id="rId4" Type="http://schemas.openxmlformats.org/officeDocument/2006/relationships/diagramQuickStyle" Target="../diagrams/quickStyle4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5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5.xml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6.xml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6.xml"/><Relationship Id="rId5" Type="http://schemas.openxmlformats.org/officeDocument/2006/relationships/diagramColors" Target="../diagrams/colors46.xml"/><Relationship Id="rId4" Type="http://schemas.openxmlformats.org/officeDocument/2006/relationships/diagramQuickStyle" Target="../diagrams/quickStyle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7.xml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7.xml"/><Relationship Id="rId5" Type="http://schemas.openxmlformats.org/officeDocument/2006/relationships/diagramColors" Target="../diagrams/colors47.xml"/><Relationship Id="rId4" Type="http://schemas.openxmlformats.org/officeDocument/2006/relationships/diagramQuickStyle" Target="../diagrams/quickStyle4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8.xml"/><Relationship Id="rId2" Type="http://schemas.openxmlformats.org/officeDocument/2006/relationships/diagramData" Target="../diagrams/data4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8.xml"/><Relationship Id="rId5" Type="http://schemas.openxmlformats.org/officeDocument/2006/relationships/diagramColors" Target="../diagrams/colors48.xml"/><Relationship Id="rId4" Type="http://schemas.openxmlformats.org/officeDocument/2006/relationships/diagramQuickStyle" Target="../diagrams/quickStyle4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9.xml"/><Relationship Id="rId2" Type="http://schemas.openxmlformats.org/officeDocument/2006/relationships/diagramData" Target="../diagrams/data4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9.xml"/><Relationship Id="rId5" Type="http://schemas.openxmlformats.org/officeDocument/2006/relationships/diagramColors" Target="../diagrams/colors49.xml"/><Relationship Id="rId4" Type="http://schemas.openxmlformats.org/officeDocument/2006/relationships/diagramQuickStyle" Target="../diagrams/quickStyle4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0.xml"/><Relationship Id="rId2" Type="http://schemas.openxmlformats.org/officeDocument/2006/relationships/diagramData" Target="../diagrams/data5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0.xml"/><Relationship Id="rId5" Type="http://schemas.openxmlformats.org/officeDocument/2006/relationships/diagramColors" Target="../diagrams/colors50.xml"/><Relationship Id="rId4" Type="http://schemas.openxmlformats.org/officeDocument/2006/relationships/diagramQuickStyle" Target="../diagrams/quickStyle5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1.xml"/><Relationship Id="rId2" Type="http://schemas.openxmlformats.org/officeDocument/2006/relationships/diagramData" Target="../diagrams/data5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1.xml"/><Relationship Id="rId5" Type="http://schemas.openxmlformats.org/officeDocument/2006/relationships/diagramColors" Target="../diagrams/colors51.xml"/><Relationship Id="rId4" Type="http://schemas.openxmlformats.org/officeDocument/2006/relationships/diagramQuickStyle" Target="../diagrams/quickStyle5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2.xml"/><Relationship Id="rId2" Type="http://schemas.openxmlformats.org/officeDocument/2006/relationships/diagramData" Target="../diagrams/data5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2.xml"/><Relationship Id="rId5" Type="http://schemas.openxmlformats.org/officeDocument/2006/relationships/diagramColors" Target="../diagrams/colors52.xml"/><Relationship Id="rId4" Type="http://schemas.openxmlformats.org/officeDocument/2006/relationships/diagramQuickStyle" Target="../diagrams/quickStyle5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3.xml"/><Relationship Id="rId2" Type="http://schemas.openxmlformats.org/officeDocument/2006/relationships/diagramData" Target="../diagrams/data5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3.xml"/><Relationship Id="rId5" Type="http://schemas.openxmlformats.org/officeDocument/2006/relationships/diagramColors" Target="../diagrams/colors53.xml"/><Relationship Id="rId4" Type="http://schemas.openxmlformats.org/officeDocument/2006/relationships/diagramQuickStyle" Target="../diagrams/quickStyle5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4.xml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4.xml"/><Relationship Id="rId5" Type="http://schemas.openxmlformats.org/officeDocument/2006/relationships/diagramColors" Target="../diagrams/colors54.xml"/><Relationship Id="rId4" Type="http://schemas.openxmlformats.org/officeDocument/2006/relationships/diagramQuickStyle" Target="../diagrams/quickStyle5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5.xml"/><Relationship Id="rId2" Type="http://schemas.openxmlformats.org/officeDocument/2006/relationships/diagramData" Target="../diagrams/data5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5.xml"/><Relationship Id="rId5" Type="http://schemas.openxmlformats.org/officeDocument/2006/relationships/diagramColors" Target="../diagrams/colors55.xml"/><Relationship Id="rId4" Type="http://schemas.openxmlformats.org/officeDocument/2006/relationships/diagramQuickStyle" Target="../diagrams/quickStyle5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6.xml"/><Relationship Id="rId2" Type="http://schemas.openxmlformats.org/officeDocument/2006/relationships/diagramData" Target="../diagrams/data5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6.xml"/><Relationship Id="rId5" Type="http://schemas.openxmlformats.org/officeDocument/2006/relationships/diagramColors" Target="../diagrams/colors56.xml"/><Relationship Id="rId4" Type="http://schemas.openxmlformats.org/officeDocument/2006/relationships/diagramQuickStyle" Target="../diagrams/quickStyle5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7.xml"/><Relationship Id="rId2" Type="http://schemas.openxmlformats.org/officeDocument/2006/relationships/diagramData" Target="../diagrams/data5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7.xml"/><Relationship Id="rId5" Type="http://schemas.openxmlformats.org/officeDocument/2006/relationships/diagramColors" Target="../diagrams/colors57.xml"/><Relationship Id="rId4" Type="http://schemas.openxmlformats.org/officeDocument/2006/relationships/diagramQuickStyle" Target="../diagrams/quickStyle5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8.xml"/><Relationship Id="rId2" Type="http://schemas.openxmlformats.org/officeDocument/2006/relationships/diagramData" Target="../diagrams/data5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8.xml"/><Relationship Id="rId5" Type="http://schemas.openxmlformats.org/officeDocument/2006/relationships/diagramColors" Target="../diagrams/colors58.xml"/><Relationship Id="rId4" Type="http://schemas.openxmlformats.org/officeDocument/2006/relationships/diagramQuickStyle" Target="../diagrams/quickStyle5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9.xml"/><Relationship Id="rId2" Type="http://schemas.openxmlformats.org/officeDocument/2006/relationships/diagramData" Target="../diagrams/data5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9.xml"/><Relationship Id="rId5" Type="http://schemas.openxmlformats.org/officeDocument/2006/relationships/diagramColors" Target="../diagrams/colors59.xml"/><Relationship Id="rId4" Type="http://schemas.openxmlformats.org/officeDocument/2006/relationships/diagramQuickStyle" Target="../diagrams/quickStyle5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0.xml"/><Relationship Id="rId2" Type="http://schemas.openxmlformats.org/officeDocument/2006/relationships/diagramData" Target="../diagrams/data6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0.xml"/><Relationship Id="rId5" Type="http://schemas.openxmlformats.org/officeDocument/2006/relationships/diagramColors" Target="../diagrams/colors60.xml"/><Relationship Id="rId4" Type="http://schemas.openxmlformats.org/officeDocument/2006/relationships/diagramQuickStyle" Target="../diagrams/quickStyle6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1.xml"/><Relationship Id="rId2" Type="http://schemas.openxmlformats.org/officeDocument/2006/relationships/diagramData" Target="../diagrams/data6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1.xml"/><Relationship Id="rId5" Type="http://schemas.openxmlformats.org/officeDocument/2006/relationships/diagramColors" Target="../diagrams/colors61.xml"/><Relationship Id="rId4" Type="http://schemas.openxmlformats.org/officeDocument/2006/relationships/diagramQuickStyle" Target="../diagrams/quickStyle6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2.xml"/><Relationship Id="rId2" Type="http://schemas.openxmlformats.org/officeDocument/2006/relationships/diagramData" Target="../diagrams/data6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2.xml"/><Relationship Id="rId5" Type="http://schemas.openxmlformats.org/officeDocument/2006/relationships/diagramColors" Target="../diagrams/colors62.xml"/><Relationship Id="rId4" Type="http://schemas.openxmlformats.org/officeDocument/2006/relationships/diagramQuickStyle" Target="../diagrams/quickStyle6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3.xml"/><Relationship Id="rId2" Type="http://schemas.openxmlformats.org/officeDocument/2006/relationships/diagramData" Target="../diagrams/data6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3.xml"/><Relationship Id="rId5" Type="http://schemas.openxmlformats.org/officeDocument/2006/relationships/diagramColors" Target="../diagrams/colors63.xml"/><Relationship Id="rId4" Type="http://schemas.openxmlformats.org/officeDocument/2006/relationships/diagramQuickStyle" Target="../diagrams/quickStyle6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4.xml"/><Relationship Id="rId2" Type="http://schemas.openxmlformats.org/officeDocument/2006/relationships/diagramData" Target="../diagrams/data6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4.xml"/><Relationship Id="rId5" Type="http://schemas.openxmlformats.org/officeDocument/2006/relationships/diagramColors" Target="../diagrams/colors64.xml"/><Relationship Id="rId4" Type="http://schemas.openxmlformats.org/officeDocument/2006/relationships/diagramQuickStyle" Target="../diagrams/quickStyle6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5.xml"/><Relationship Id="rId2" Type="http://schemas.openxmlformats.org/officeDocument/2006/relationships/diagramData" Target="../diagrams/data6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5.xml"/><Relationship Id="rId5" Type="http://schemas.openxmlformats.org/officeDocument/2006/relationships/diagramColors" Target="../diagrams/colors65.xml"/><Relationship Id="rId4" Type="http://schemas.openxmlformats.org/officeDocument/2006/relationships/diagramQuickStyle" Target="../diagrams/quickStyle6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6.xml"/><Relationship Id="rId2" Type="http://schemas.openxmlformats.org/officeDocument/2006/relationships/diagramData" Target="../diagrams/data6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6.xml"/><Relationship Id="rId5" Type="http://schemas.openxmlformats.org/officeDocument/2006/relationships/diagramColors" Target="../diagrams/colors66.xml"/><Relationship Id="rId4" Type="http://schemas.openxmlformats.org/officeDocument/2006/relationships/diagramQuickStyle" Target="../diagrams/quickStyle6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7.xml"/><Relationship Id="rId2" Type="http://schemas.openxmlformats.org/officeDocument/2006/relationships/diagramData" Target="../diagrams/data6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7.xml"/><Relationship Id="rId5" Type="http://schemas.openxmlformats.org/officeDocument/2006/relationships/diagramColors" Target="../diagrams/colors67.xml"/><Relationship Id="rId4" Type="http://schemas.openxmlformats.org/officeDocument/2006/relationships/diagramQuickStyle" Target="../diagrams/quickStyle6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8.xml"/><Relationship Id="rId2" Type="http://schemas.openxmlformats.org/officeDocument/2006/relationships/diagramData" Target="../diagrams/data6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8.xml"/><Relationship Id="rId5" Type="http://schemas.openxmlformats.org/officeDocument/2006/relationships/diagramColors" Target="../diagrams/colors68.xml"/><Relationship Id="rId4" Type="http://schemas.openxmlformats.org/officeDocument/2006/relationships/diagramQuickStyle" Target="../diagrams/quickStyle6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9.xml"/><Relationship Id="rId2" Type="http://schemas.openxmlformats.org/officeDocument/2006/relationships/diagramData" Target="../diagrams/data6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9.xml"/><Relationship Id="rId5" Type="http://schemas.openxmlformats.org/officeDocument/2006/relationships/diagramColors" Target="../diagrams/colors69.xml"/><Relationship Id="rId4" Type="http://schemas.openxmlformats.org/officeDocument/2006/relationships/diagramQuickStyle" Target="../diagrams/quickStyle69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0.xml"/><Relationship Id="rId2" Type="http://schemas.openxmlformats.org/officeDocument/2006/relationships/diagramData" Target="../diagrams/data7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0.xml"/><Relationship Id="rId5" Type="http://schemas.openxmlformats.org/officeDocument/2006/relationships/diagramColors" Target="../diagrams/colors70.xml"/><Relationship Id="rId4" Type="http://schemas.openxmlformats.org/officeDocument/2006/relationships/diagramQuickStyle" Target="../diagrams/quickStyle70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1.xml"/><Relationship Id="rId2" Type="http://schemas.openxmlformats.org/officeDocument/2006/relationships/diagramData" Target="../diagrams/data7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1.xml"/><Relationship Id="rId5" Type="http://schemas.openxmlformats.org/officeDocument/2006/relationships/diagramColors" Target="../diagrams/colors71.xml"/><Relationship Id="rId4" Type="http://schemas.openxmlformats.org/officeDocument/2006/relationships/diagramQuickStyle" Target="../diagrams/quickStyle7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2.xml"/><Relationship Id="rId2" Type="http://schemas.openxmlformats.org/officeDocument/2006/relationships/diagramData" Target="../diagrams/data7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2.xml"/><Relationship Id="rId5" Type="http://schemas.openxmlformats.org/officeDocument/2006/relationships/diagramColors" Target="../diagrams/colors72.xml"/><Relationship Id="rId4" Type="http://schemas.openxmlformats.org/officeDocument/2006/relationships/diagramQuickStyle" Target="../diagrams/quickStyle7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3.xml"/><Relationship Id="rId2" Type="http://schemas.openxmlformats.org/officeDocument/2006/relationships/diagramData" Target="../diagrams/data7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3.xml"/><Relationship Id="rId5" Type="http://schemas.openxmlformats.org/officeDocument/2006/relationships/diagramColors" Target="../diagrams/colors73.xml"/><Relationship Id="rId4" Type="http://schemas.openxmlformats.org/officeDocument/2006/relationships/diagramQuickStyle" Target="../diagrams/quickStyle7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4.xml"/><Relationship Id="rId2" Type="http://schemas.openxmlformats.org/officeDocument/2006/relationships/diagramData" Target="../diagrams/data7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4.xml"/><Relationship Id="rId5" Type="http://schemas.openxmlformats.org/officeDocument/2006/relationships/diagramColors" Target="../diagrams/colors74.xml"/><Relationship Id="rId4" Type="http://schemas.openxmlformats.org/officeDocument/2006/relationships/diagramQuickStyle" Target="../diagrams/quickStyle7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5.xml"/><Relationship Id="rId2" Type="http://schemas.openxmlformats.org/officeDocument/2006/relationships/diagramData" Target="../diagrams/data7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5.xml"/><Relationship Id="rId5" Type="http://schemas.openxmlformats.org/officeDocument/2006/relationships/diagramColors" Target="../diagrams/colors75.xml"/><Relationship Id="rId4" Type="http://schemas.openxmlformats.org/officeDocument/2006/relationships/diagramQuickStyle" Target="../diagrams/quickStyle7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6.xml"/><Relationship Id="rId2" Type="http://schemas.openxmlformats.org/officeDocument/2006/relationships/diagramData" Target="../diagrams/data7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6.xml"/><Relationship Id="rId5" Type="http://schemas.openxmlformats.org/officeDocument/2006/relationships/diagramColors" Target="../diagrams/colors76.xml"/><Relationship Id="rId4" Type="http://schemas.openxmlformats.org/officeDocument/2006/relationships/diagramQuickStyle" Target="../diagrams/quickStyle7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7.xml"/><Relationship Id="rId2" Type="http://schemas.openxmlformats.org/officeDocument/2006/relationships/diagramData" Target="../diagrams/data7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7.xml"/><Relationship Id="rId5" Type="http://schemas.openxmlformats.org/officeDocument/2006/relationships/diagramColors" Target="../diagrams/colors77.xml"/><Relationship Id="rId4" Type="http://schemas.openxmlformats.org/officeDocument/2006/relationships/diagramQuickStyle" Target="../diagrams/quickStyle7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8.xml"/><Relationship Id="rId2" Type="http://schemas.openxmlformats.org/officeDocument/2006/relationships/diagramData" Target="../diagrams/data7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8.xml"/><Relationship Id="rId5" Type="http://schemas.openxmlformats.org/officeDocument/2006/relationships/diagramColors" Target="../diagrams/colors78.xml"/><Relationship Id="rId4" Type="http://schemas.openxmlformats.org/officeDocument/2006/relationships/diagramQuickStyle" Target="../diagrams/quickStyle7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9.xml"/><Relationship Id="rId2" Type="http://schemas.openxmlformats.org/officeDocument/2006/relationships/diagramData" Target="../diagrams/data7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9.xml"/><Relationship Id="rId5" Type="http://schemas.openxmlformats.org/officeDocument/2006/relationships/diagramColors" Target="../diagrams/colors79.xml"/><Relationship Id="rId4" Type="http://schemas.openxmlformats.org/officeDocument/2006/relationships/diagramQuickStyle" Target="../diagrams/quickStyle7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0.xml"/><Relationship Id="rId2" Type="http://schemas.openxmlformats.org/officeDocument/2006/relationships/diagramData" Target="../diagrams/data8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0.xml"/><Relationship Id="rId5" Type="http://schemas.openxmlformats.org/officeDocument/2006/relationships/diagramColors" Target="../diagrams/colors80.xml"/><Relationship Id="rId4" Type="http://schemas.openxmlformats.org/officeDocument/2006/relationships/diagramQuickStyle" Target="../diagrams/quickStyle80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1.xml"/><Relationship Id="rId2" Type="http://schemas.openxmlformats.org/officeDocument/2006/relationships/diagramData" Target="../diagrams/data8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1.xml"/><Relationship Id="rId5" Type="http://schemas.openxmlformats.org/officeDocument/2006/relationships/diagramColors" Target="../diagrams/colors81.xml"/><Relationship Id="rId4" Type="http://schemas.openxmlformats.org/officeDocument/2006/relationships/diagramQuickStyle" Target="../diagrams/quickStyle8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2.xml"/><Relationship Id="rId2" Type="http://schemas.openxmlformats.org/officeDocument/2006/relationships/diagramData" Target="../diagrams/data8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2.xml"/><Relationship Id="rId5" Type="http://schemas.openxmlformats.org/officeDocument/2006/relationships/diagramColors" Target="../diagrams/colors82.xml"/><Relationship Id="rId4" Type="http://schemas.openxmlformats.org/officeDocument/2006/relationships/diagramQuickStyle" Target="../diagrams/quickStyle8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3.xml"/><Relationship Id="rId2" Type="http://schemas.openxmlformats.org/officeDocument/2006/relationships/diagramData" Target="../diagrams/data8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3.xml"/><Relationship Id="rId5" Type="http://schemas.openxmlformats.org/officeDocument/2006/relationships/diagramColors" Target="../diagrams/colors83.xml"/><Relationship Id="rId4" Type="http://schemas.openxmlformats.org/officeDocument/2006/relationships/diagramQuickStyle" Target="../diagrams/quickStyle8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4.xml"/><Relationship Id="rId2" Type="http://schemas.openxmlformats.org/officeDocument/2006/relationships/diagramData" Target="../diagrams/data8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4.xml"/><Relationship Id="rId5" Type="http://schemas.openxmlformats.org/officeDocument/2006/relationships/diagramColors" Target="../diagrams/colors84.xml"/><Relationship Id="rId4" Type="http://schemas.openxmlformats.org/officeDocument/2006/relationships/diagramQuickStyle" Target="../diagrams/quickStyle8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5.xml"/><Relationship Id="rId2" Type="http://schemas.openxmlformats.org/officeDocument/2006/relationships/diagramData" Target="../diagrams/data8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5.xml"/><Relationship Id="rId5" Type="http://schemas.openxmlformats.org/officeDocument/2006/relationships/diagramColors" Target="../diagrams/colors85.xml"/><Relationship Id="rId4" Type="http://schemas.openxmlformats.org/officeDocument/2006/relationships/diagramQuickStyle" Target="../diagrams/quickStyle8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6.xml"/><Relationship Id="rId2" Type="http://schemas.openxmlformats.org/officeDocument/2006/relationships/diagramData" Target="../diagrams/data8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6.xml"/><Relationship Id="rId5" Type="http://schemas.openxmlformats.org/officeDocument/2006/relationships/diagramColors" Target="../diagrams/colors86.xml"/><Relationship Id="rId4" Type="http://schemas.openxmlformats.org/officeDocument/2006/relationships/diagramQuickStyle" Target="../diagrams/quickStyle8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7.xml"/><Relationship Id="rId2" Type="http://schemas.openxmlformats.org/officeDocument/2006/relationships/diagramData" Target="../diagrams/data8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7.xml"/><Relationship Id="rId5" Type="http://schemas.openxmlformats.org/officeDocument/2006/relationships/diagramColors" Target="../diagrams/colors87.xml"/><Relationship Id="rId4" Type="http://schemas.openxmlformats.org/officeDocument/2006/relationships/diagramQuickStyle" Target="../diagrams/quickStyle8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8.xml"/><Relationship Id="rId2" Type="http://schemas.openxmlformats.org/officeDocument/2006/relationships/diagramData" Target="../diagrams/data8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8.xml"/><Relationship Id="rId5" Type="http://schemas.openxmlformats.org/officeDocument/2006/relationships/diagramColors" Target="../diagrams/colors88.xml"/><Relationship Id="rId4" Type="http://schemas.openxmlformats.org/officeDocument/2006/relationships/diagramQuickStyle" Target="../diagrams/quickStyle88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9.xml"/><Relationship Id="rId2" Type="http://schemas.openxmlformats.org/officeDocument/2006/relationships/diagramData" Target="../diagrams/data8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9.xml"/><Relationship Id="rId5" Type="http://schemas.openxmlformats.org/officeDocument/2006/relationships/diagramColors" Target="../diagrams/colors89.xml"/><Relationship Id="rId4" Type="http://schemas.openxmlformats.org/officeDocument/2006/relationships/diagramQuickStyle" Target="../diagrams/quickStyle89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0.xml"/><Relationship Id="rId2" Type="http://schemas.openxmlformats.org/officeDocument/2006/relationships/diagramData" Target="../diagrams/data9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0.xml"/><Relationship Id="rId5" Type="http://schemas.openxmlformats.org/officeDocument/2006/relationships/diagramColors" Target="../diagrams/colors90.xml"/><Relationship Id="rId4" Type="http://schemas.openxmlformats.org/officeDocument/2006/relationships/diagramQuickStyle" Target="../diagrams/quickStyle90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1.xml"/><Relationship Id="rId2" Type="http://schemas.openxmlformats.org/officeDocument/2006/relationships/diagramData" Target="../diagrams/data9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1.xml"/><Relationship Id="rId5" Type="http://schemas.openxmlformats.org/officeDocument/2006/relationships/diagramColors" Target="../diagrams/colors91.xml"/><Relationship Id="rId4" Type="http://schemas.openxmlformats.org/officeDocument/2006/relationships/diagramQuickStyle" Target="../diagrams/quickStyle9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2.xml"/><Relationship Id="rId2" Type="http://schemas.openxmlformats.org/officeDocument/2006/relationships/diagramData" Target="../diagrams/data9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2.xml"/><Relationship Id="rId5" Type="http://schemas.openxmlformats.org/officeDocument/2006/relationships/diagramColors" Target="../diagrams/colors92.xml"/><Relationship Id="rId4" Type="http://schemas.openxmlformats.org/officeDocument/2006/relationships/diagramQuickStyle" Target="../diagrams/quickStyle9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3.xml"/><Relationship Id="rId2" Type="http://schemas.openxmlformats.org/officeDocument/2006/relationships/diagramData" Target="../diagrams/data9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3.xml"/><Relationship Id="rId5" Type="http://schemas.openxmlformats.org/officeDocument/2006/relationships/diagramColors" Target="../diagrams/colors93.xml"/><Relationship Id="rId4" Type="http://schemas.openxmlformats.org/officeDocument/2006/relationships/diagramQuickStyle" Target="../diagrams/quickStyle9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4.xml"/><Relationship Id="rId2" Type="http://schemas.openxmlformats.org/officeDocument/2006/relationships/diagramData" Target="../diagrams/data9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4.xml"/><Relationship Id="rId5" Type="http://schemas.openxmlformats.org/officeDocument/2006/relationships/diagramColors" Target="../diagrams/colors94.xml"/><Relationship Id="rId4" Type="http://schemas.openxmlformats.org/officeDocument/2006/relationships/diagramQuickStyle" Target="../diagrams/quickStyle9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5.xml"/><Relationship Id="rId2" Type="http://schemas.openxmlformats.org/officeDocument/2006/relationships/diagramData" Target="../diagrams/data9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5.xml"/><Relationship Id="rId5" Type="http://schemas.openxmlformats.org/officeDocument/2006/relationships/diagramColors" Target="../diagrams/colors95.xml"/><Relationship Id="rId4" Type="http://schemas.openxmlformats.org/officeDocument/2006/relationships/diagramQuickStyle" Target="../diagrams/quickStyle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92314" y="696141"/>
            <a:ext cx="7772400" cy="1728192"/>
          </a:xfrm>
          <a:effectLst>
            <a:glow rad="101600">
              <a:schemeClr val="accent1">
                <a:satMod val="175000"/>
                <a:alpha val="40000"/>
              </a:schemeClr>
            </a:glow>
            <a:outerShdw blurRad="38100" dist="25400" dir="5400000" algn="t" rotWithShape="0">
              <a:srgbClr val="000000">
                <a:alpha val="50000"/>
              </a:srgbClr>
            </a:outerShdw>
          </a:effectLst>
          <a:scene3d>
            <a:camera prst="perspectiveBelow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zh-TW" altLang="en-US" sz="8800" dirty="0">
                <a:latin typeface="微軟正黑體" pitchFamily="34" charset="-120"/>
                <a:ea typeface="微軟正黑體" pitchFamily="34" charset="-120"/>
              </a:rPr>
              <a:t>色法</a:t>
            </a:r>
            <a:r>
              <a:rPr lang="zh-TW" altLang="en-US" dirty="0"/>
              <a:t>→</a:t>
            </a:r>
            <a:r>
              <a:rPr lang="zh-TW" altLang="en-US" sz="8000" dirty="0">
                <a:latin typeface="微軟正黑體" pitchFamily="34" charset="-120"/>
                <a:ea typeface="微軟正黑體" pitchFamily="34" charset="-120"/>
              </a:rPr>
              <a:t>唯識說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430407"/>
            <a:ext cx="3600400" cy="4103737"/>
          </a:xfrm>
          <a:prstGeom prst="rect">
            <a:avLst/>
          </a:prstGeom>
        </p:spPr>
      </p:pic>
      <p:sp>
        <p:nvSpPr>
          <p:cNvPr id="6" name="淚滴形 5"/>
          <p:cNvSpPr/>
          <p:nvPr/>
        </p:nvSpPr>
        <p:spPr>
          <a:xfrm>
            <a:off x="2195736" y="4494851"/>
            <a:ext cx="2520280" cy="1872208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架構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套索 8"/>
          <p:cNvSpPr/>
          <p:nvPr/>
        </p:nvSpPr>
        <p:spPr>
          <a:xfrm rot="6945716">
            <a:off x="2318676" y="3132408"/>
            <a:ext cx="2736304" cy="1944216"/>
          </a:xfrm>
          <a:prstGeom prst="chord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908854" y="335699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分析</a:t>
            </a:r>
            <a:endParaRPr lang="zh-TW" altLang="en-US" sz="54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7535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0704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釋三對</a:t>
            </a:r>
            <a:r>
              <a:rPr lang="en-US" altLang="zh-TW" sz="4000" dirty="0" smtClean="0">
                <a:latin typeface="微軟正黑體" pitchFamily="34" charset="-120"/>
                <a:ea typeface="微軟正黑體" pitchFamily="34" charset="-120"/>
              </a:rPr>
              <a:t>2-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1</a:t>
            </a:r>
            <a:endParaRPr lang="zh-TW" altLang="en-US" sz="40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28000607"/>
              </p:ext>
            </p:extLst>
          </p:nvPr>
        </p:nvGraphicFramePr>
        <p:xfrm>
          <a:off x="395536" y="908720"/>
          <a:ext cx="8208912" cy="5942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0" y="6473952"/>
            <a:ext cx="2011680" cy="384048"/>
          </a:xfrm>
        </p:spPr>
        <p:txBody>
          <a:bodyPr/>
          <a:lstStyle/>
          <a:p>
            <a:fld id="{77AD447C-1359-4FE3-8C29-D3A2282328C1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508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45213712"/>
              </p:ext>
            </p:extLst>
          </p:nvPr>
        </p:nvGraphicFramePr>
        <p:xfrm>
          <a:off x="1691680" y="332656"/>
          <a:ext cx="617429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100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691680" y="2060848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0" name="矩形 9"/>
          <p:cNvSpPr/>
          <p:nvPr/>
        </p:nvSpPr>
        <p:spPr>
          <a:xfrm>
            <a:off x="2843808" y="4452254"/>
            <a:ext cx="5148768" cy="20086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ts val="3300"/>
              </a:lnSpc>
            </a:pPr>
            <a:r>
              <a:rPr lang="zh-TW" altLang="en-US" sz="3600" dirty="0" smtClean="0">
                <a:latin typeface="Arial Black"/>
                <a:ea typeface="微軟正黑體" pitchFamily="34" charset="-120"/>
              </a:rPr>
              <a:t>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大乘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中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由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散微集成聚色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說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聚色無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析聚成微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義不違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也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5354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43158169"/>
              </p:ext>
            </p:extLst>
          </p:nvPr>
        </p:nvGraphicFramePr>
        <p:xfrm>
          <a:off x="971600" y="548680"/>
          <a:ext cx="715939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101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040690" y="210163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23492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37718818"/>
              </p:ext>
            </p:extLst>
          </p:nvPr>
        </p:nvGraphicFramePr>
        <p:xfrm>
          <a:off x="971600" y="548680"/>
          <a:ext cx="715939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102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040690" y="210163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11596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29893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610785006"/>
              </p:ext>
            </p:extLst>
          </p:nvPr>
        </p:nvGraphicFramePr>
        <p:xfrm>
          <a:off x="107504" y="1087868"/>
          <a:ext cx="9036496" cy="54374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732240" y="620688"/>
            <a:ext cx="158417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總結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6798096" y="3717032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解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103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38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75476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</a:t>
            </a:r>
            <a:r>
              <a:rPr lang="zh-TW" altLang="en-US" sz="5400" dirty="0">
                <a:latin typeface="微軟正黑體" pitchFamily="34" charset="-120"/>
                <a:ea typeface="微軟正黑體" pitchFamily="34" charset="-120"/>
              </a:rPr>
              <a:t>無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對色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0" y="6465528"/>
            <a:ext cx="1008112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104</a:t>
            </a:fld>
            <a:endParaRPr lang="zh-TW" altLang="en-US"/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938857756"/>
              </p:ext>
            </p:extLst>
          </p:nvPr>
        </p:nvGraphicFramePr>
        <p:xfrm>
          <a:off x="1187624" y="1340768"/>
          <a:ext cx="670708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827513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042792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別破無對色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0" y="6473952"/>
            <a:ext cx="1152128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105</a:t>
            </a:fld>
            <a:endParaRPr lang="zh-TW" altLang="en-US"/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203779318"/>
              </p:ext>
            </p:extLst>
          </p:nvPr>
        </p:nvGraphicFramePr>
        <p:xfrm>
          <a:off x="467544" y="1412776"/>
          <a:ext cx="8219256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5508104" y="764704"/>
            <a:ext cx="2592288" cy="65836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申二量正破</a:t>
            </a:r>
            <a:endParaRPr lang="zh-TW" altLang="en-US" sz="36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3509392"/>
            <a:ext cx="7128792" cy="158417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自下第二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破無對色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法處色            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此中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二量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無對色定非有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許色所攝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色種類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有對色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1600" y="4941168"/>
            <a:ext cx="7128792" cy="158417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ts val="3300"/>
              </a:lnSpc>
            </a:pPr>
            <a:r>
              <a:rPr lang="en-US" altLang="zh-TW" sz="3600" dirty="0" smtClean="0">
                <a:latin typeface="Georgia"/>
                <a:ea typeface="微軟正黑體" pitchFamily="34" charset="-120"/>
              </a:rPr>
              <a:t>2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無對色或此定非實色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                                        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無對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心所法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非實色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1403648" y="4725144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1408721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042792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別破無對色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0" y="6473952"/>
            <a:ext cx="1152128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106</a:t>
            </a:fld>
            <a:endParaRPr lang="zh-TW" altLang="en-US"/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932410143"/>
              </p:ext>
            </p:extLst>
          </p:nvPr>
        </p:nvGraphicFramePr>
        <p:xfrm>
          <a:off x="467544" y="1412776"/>
          <a:ext cx="8219256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5436096" y="764704"/>
            <a:ext cx="2664296" cy="65836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牒有對結非</a:t>
            </a:r>
          </a:p>
        </p:txBody>
      </p:sp>
      <p:sp>
        <p:nvSpPr>
          <p:cNvPr id="11" name="矩形 10"/>
          <p:cNvSpPr/>
          <p:nvPr/>
        </p:nvSpPr>
        <p:spPr>
          <a:xfrm>
            <a:off x="901472" y="3509392"/>
            <a:ext cx="7848872" cy="23678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牒有對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結無對非                               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五外境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或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現在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或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過去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或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現行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或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唯種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離識無有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無對色現無對礙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不佔空間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不能見聞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無以覺觸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如何可說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其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真實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色法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1259632" y="335699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3831026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97889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雙破有對</a:t>
            </a:r>
            <a:r>
              <a:rPr lang="en-US" altLang="zh-TW" sz="27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無對色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0" y="6465528"/>
            <a:ext cx="1008112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107</a:t>
            </a:fld>
            <a:endParaRPr lang="zh-TW" altLang="en-US"/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389886460"/>
              </p:ext>
            </p:extLst>
          </p:nvPr>
        </p:nvGraphicFramePr>
        <p:xfrm>
          <a:off x="1187624" y="1340768"/>
          <a:ext cx="670708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041178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97889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雙破有對</a:t>
            </a:r>
            <a:r>
              <a:rPr lang="en-US" altLang="zh-TW" sz="27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無對色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0" y="6465528"/>
            <a:ext cx="1008112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108</a:t>
            </a:fld>
            <a:endParaRPr lang="zh-TW" altLang="en-US"/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155128840"/>
              </p:ext>
            </p:extLst>
          </p:nvPr>
        </p:nvGraphicFramePr>
        <p:xfrm>
          <a:off x="1187624" y="1340768"/>
          <a:ext cx="670708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立方體 4"/>
          <p:cNvSpPr/>
          <p:nvPr/>
        </p:nvSpPr>
        <p:spPr>
          <a:xfrm>
            <a:off x="2483768" y="2420888"/>
            <a:ext cx="1656184" cy="3456384"/>
          </a:xfrm>
          <a:prstGeom prst="cub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正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破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外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計</a:t>
            </a:r>
            <a:endParaRPr lang="zh-TW" altLang="en-US" sz="4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左大括弧 6"/>
          <p:cNvSpPr/>
          <p:nvPr/>
        </p:nvSpPr>
        <p:spPr>
          <a:xfrm>
            <a:off x="3923928" y="2780928"/>
            <a:ext cx="720080" cy="28803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0" name="直線接點 9"/>
          <p:cNvCxnSpPr/>
          <p:nvPr/>
        </p:nvCxnSpPr>
        <p:spPr>
          <a:xfrm>
            <a:off x="4139952" y="423593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9213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97889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雙破有對</a:t>
            </a:r>
            <a:r>
              <a:rPr lang="en-US" altLang="zh-TW" sz="27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無對色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0" y="6465528"/>
            <a:ext cx="1008112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109</a:t>
            </a:fld>
            <a:endParaRPr lang="zh-TW" altLang="en-US"/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088702810"/>
              </p:ext>
            </p:extLst>
          </p:nvPr>
        </p:nvGraphicFramePr>
        <p:xfrm>
          <a:off x="1182452" y="1412776"/>
          <a:ext cx="670708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立方體 4"/>
          <p:cNvSpPr/>
          <p:nvPr/>
        </p:nvSpPr>
        <p:spPr>
          <a:xfrm>
            <a:off x="2483768" y="2420888"/>
            <a:ext cx="1656184" cy="3456384"/>
          </a:xfrm>
          <a:prstGeom prst="cub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破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身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表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色</a:t>
            </a:r>
            <a:endParaRPr lang="zh-TW" altLang="en-US" sz="4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左大括弧 6"/>
          <p:cNvSpPr/>
          <p:nvPr/>
        </p:nvSpPr>
        <p:spPr>
          <a:xfrm>
            <a:off x="3923928" y="2780928"/>
            <a:ext cx="720080" cy="28803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0" name="直線接點 9"/>
          <p:cNvCxnSpPr/>
          <p:nvPr/>
        </p:nvCxnSpPr>
        <p:spPr>
          <a:xfrm>
            <a:off x="4283968" y="378904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>
            <a:off x="4283968" y="486916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9203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3873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釋三對</a:t>
            </a:r>
            <a:r>
              <a:rPr lang="en-US" altLang="zh-TW" sz="4000" dirty="0" smtClean="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2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57378187"/>
              </p:ext>
            </p:extLst>
          </p:nvPr>
        </p:nvGraphicFramePr>
        <p:xfrm>
          <a:off x="467544" y="1124744"/>
          <a:ext cx="821925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0" y="6473952"/>
            <a:ext cx="2011680" cy="384048"/>
          </a:xfrm>
        </p:spPr>
        <p:txBody>
          <a:bodyPr/>
          <a:lstStyle/>
          <a:p>
            <a:fld id="{77AD447C-1359-4FE3-8C29-D3A2282328C1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843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57791978"/>
              </p:ext>
            </p:extLst>
          </p:nvPr>
        </p:nvGraphicFramePr>
        <p:xfrm>
          <a:off x="862096" y="8620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110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2795482" cy="1143000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總破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729662" y="2744376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1619672" y="3932272"/>
            <a:ext cx="6408712" cy="180020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外問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有對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無對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→既說為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表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無表色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豈非實有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？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世尊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說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戒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弧形向右箭號 3"/>
          <p:cNvSpPr/>
          <p:nvPr/>
        </p:nvSpPr>
        <p:spPr>
          <a:xfrm>
            <a:off x="323528" y="1905236"/>
            <a:ext cx="2131778" cy="3384376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7155864" y="4653136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395224" y="5589240"/>
            <a:ext cx="6408712" cy="1166544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別破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初破外計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後外引經為難  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中有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三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總非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2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却詰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3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別破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3738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69916256"/>
              </p:ext>
            </p:extLst>
          </p:nvPr>
        </p:nvGraphicFramePr>
        <p:xfrm>
          <a:off x="755576" y="620688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111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2723474" cy="1143000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總破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3212976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1619672" y="4437112"/>
            <a:ext cx="6408712" cy="180020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初總非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次却詰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395536" y="4005064"/>
            <a:ext cx="1473246" cy="2016224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7020272" y="515719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4470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46052854"/>
              </p:ext>
            </p:extLst>
          </p:nvPr>
        </p:nvGraphicFramePr>
        <p:xfrm>
          <a:off x="755576" y="620688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112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93099" y="692696"/>
            <a:ext cx="2579458" cy="1143000"/>
          </a:xfrm>
        </p:spPr>
        <p:txBody>
          <a:bodyPr>
            <a:normAutofit/>
          </a:bodyPr>
          <a:lstStyle/>
          <a:p>
            <a:r>
              <a:rPr lang="zh-TW" altLang="en-US" sz="5400" dirty="0">
                <a:latin typeface="微軟正黑體" pitchFamily="34" charset="-120"/>
                <a:ea typeface="微軟正黑體" pitchFamily="34" charset="-120"/>
              </a:rPr>
              <a:t>總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問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220678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1619672" y="4149080"/>
            <a:ext cx="6408712" cy="208823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別破諸部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於中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有二                             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en-US" altLang="zh-TW" sz="3600" dirty="0" smtClean="0">
                <a:latin typeface="Gandhari Unicode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破表 </a:t>
            </a:r>
            <a:r>
              <a:rPr lang="en-US" altLang="zh-TW" sz="3600" dirty="0" smtClean="0">
                <a:latin typeface="Gandhari Unicode"/>
                <a:ea typeface="微軟正黑體" pitchFamily="34" charset="-120"/>
              </a:rPr>
              <a:t>2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例破無表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中有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先破身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後破語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中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復二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初破外計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次申正義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718113" y="3143632"/>
            <a:ext cx="1473246" cy="2016224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7329028" y="4005064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9237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19499359"/>
              </p:ext>
            </p:extLst>
          </p:nvPr>
        </p:nvGraphicFramePr>
        <p:xfrm>
          <a:off x="755576" y="620688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113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2450" y="620688"/>
            <a:ext cx="2854444" cy="1143000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sz="4400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sz="4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220678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1454736" y="3861048"/>
            <a:ext cx="6408712" cy="151216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表示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色處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表色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依身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→故名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身表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依身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依士釋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1544746" y="299887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身</a:t>
            </a:r>
          </a:p>
        </p:txBody>
      </p:sp>
      <p:sp>
        <p:nvSpPr>
          <p:cNvPr id="13" name="流程圖: 程序 12"/>
          <p:cNvSpPr/>
          <p:nvPr/>
        </p:nvSpPr>
        <p:spPr>
          <a:xfrm>
            <a:off x="1485176" y="5085184"/>
            <a:ext cx="6408712" cy="151216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唯假業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實身業                         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動身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  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能動身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1130700" y="4554840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3189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55022081"/>
              </p:ext>
            </p:extLst>
          </p:nvPr>
        </p:nvGraphicFramePr>
        <p:xfrm>
          <a:off x="755576" y="620688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114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93099" y="692696"/>
            <a:ext cx="2579458" cy="1143000"/>
          </a:xfrm>
        </p:spPr>
        <p:txBody>
          <a:bodyPr>
            <a:normAutofit/>
          </a:bodyPr>
          <a:lstStyle/>
          <a:p>
            <a:r>
              <a:rPr lang="zh-TW" altLang="en-US" sz="5400" dirty="0">
                <a:latin typeface="微軟正黑體" pitchFamily="34" charset="-120"/>
                <a:ea typeface="微軟正黑體" pitchFamily="34" charset="-120"/>
              </a:rPr>
              <a:t>總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問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220678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1619672" y="4149080"/>
            <a:ext cx="6408712" cy="208823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別破諸部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於中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有二                             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en-US" altLang="zh-TW" sz="3600" dirty="0" smtClean="0">
                <a:latin typeface="Gandhari Unicode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破表 </a:t>
            </a:r>
            <a:r>
              <a:rPr lang="en-US" altLang="zh-TW" sz="3600" dirty="0" smtClean="0">
                <a:latin typeface="Gandhari Unicode"/>
                <a:ea typeface="微軟正黑體" pitchFamily="34" charset="-120"/>
              </a:rPr>
              <a:t>2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例破無表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</a:t>
            </a:r>
            <a:r>
              <a:rPr lang="en-US" altLang="zh-TW" sz="3600" dirty="0" smtClean="0">
                <a:latin typeface="Gandhari Unicode"/>
                <a:ea typeface="微軟正黑體" pitchFamily="34" charset="-120"/>
              </a:rPr>
              <a:t>1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中有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先破身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後破語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中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復二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初破外計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次申正義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718113" y="3143632"/>
            <a:ext cx="1473246" cy="2016224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7329028" y="4005064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4056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72818898"/>
              </p:ext>
            </p:extLst>
          </p:nvPr>
        </p:nvGraphicFramePr>
        <p:xfrm>
          <a:off x="755576" y="620688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115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16275" y="476672"/>
            <a:ext cx="3105013" cy="1143000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別破有部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220678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1619672" y="3861048"/>
            <a:ext cx="6408712" cy="2376264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初破外計</a:t>
            </a:r>
            <a:r>
              <a:rPr lang="en-US" altLang="zh-TW" sz="36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初破薩婆多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部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實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形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非實有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可分析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瓶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物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→以彼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長短</a:t>
            </a:r>
            <a:r>
              <a:rPr lang="zh-TW" altLang="en-US" sz="1600" dirty="0" smtClean="0">
                <a:latin typeface="Gandhari Unicode"/>
                <a:ea typeface="微軟正黑體" pitchFamily="34" charset="-120"/>
              </a:rPr>
              <a:t>等</a:t>
            </a:r>
            <a:r>
              <a:rPr lang="en-US" altLang="zh-TW" sz="1600" dirty="0" smtClean="0">
                <a:latin typeface="Gandhari Unicode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高下</a:t>
            </a:r>
            <a:r>
              <a:rPr lang="zh-TW" altLang="en-US" sz="1600" dirty="0" smtClean="0">
                <a:latin typeface="Gandhari Unicode"/>
                <a:ea typeface="微軟正黑體" pitchFamily="34" charset="-120"/>
              </a:rPr>
              <a:t>等→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以相形</a:t>
            </a:r>
            <a:r>
              <a:rPr lang="zh-TW" altLang="en-US" dirty="0" smtClean="0">
                <a:latin typeface="Gandhari Unicode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成</a:t>
            </a:r>
            <a:r>
              <a:rPr lang="zh-TW" altLang="en-US" dirty="0" smtClean="0">
                <a:latin typeface="Gandhari Unicode"/>
                <a:ea typeface="微軟正黑體" pitchFamily="34" charset="-120"/>
              </a:rPr>
              <a:t>於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形色           </a:t>
            </a:r>
            <a:r>
              <a:rPr lang="zh-TW" altLang="en-US" sz="2000" dirty="0" smtClean="0">
                <a:latin typeface="Gandhari Unicode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豈長</a:t>
            </a:r>
            <a:r>
              <a:rPr lang="zh-TW" altLang="en-US" sz="1600" dirty="0" smtClean="0">
                <a:latin typeface="Gandhari Unicode"/>
                <a:ea typeface="微軟正黑體" pitchFamily="34" charset="-120"/>
              </a:rPr>
              <a:t>等</a:t>
            </a:r>
            <a:r>
              <a:rPr lang="zh-TW" altLang="en-US" dirty="0" smtClean="0">
                <a:latin typeface="Gandhari Unicode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實</a:t>
            </a:r>
            <a:r>
              <a:rPr lang="zh-TW" altLang="en-US" sz="2000" dirty="0" smtClean="0">
                <a:latin typeface="Gandhari Unicode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相待</a:t>
            </a:r>
            <a:r>
              <a:rPr lang="zh-TW" altLang="en-US" sz="1600" dirty="0" smtClean="0">
                <a:latin typeface="Gandhari Unicode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時便失相</a:t>
            </a:r>
            <a:r>
              <a:rPr lang="zh-TW" altLang="en-US" dirty="0" smtClean="0">
                <a:latin typeface="Gandhari Unicode"/>
                <a:ea typeface="微軟正黑體" pitchFamily="34" charset="-120"/>
              </a:rPr>
              <a:t>故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718113" y="3143632"/>
            <a:ext cx="1060659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7704348" y="5229200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58524" y="548680"/>
            <a:ext cx="3024336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約可析非實破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7476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94738303"/>
              </p:ext>
            </p:extLst>
          </p:nvPr>
        </p:nvGraphicFramePr>
        <p:xfrm>
          <a:off x="755576" y="620688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116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16275" y="476672"/>
            <a:ext cx="3105013" cy="1143000"/>
          </a:xfrm>
        </p:spPr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別破有部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220678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1619672" y="3573016"/>
            <a:ext cx="6732748" cy="295232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初破外計</a:t>
            </a:r>
            <a:r>
              <a:rPr lang="en-US" altLang="zh-TW" sz="36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初破薩婆多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部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實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形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非實有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長</a:t>
            </a:r>
            <a:r>
              <a:rPr lang="zh-TW" altLang="en-US" sz="1600" dirty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極微不可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得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◇外救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曰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此實有性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→有別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長短</a:t>
            </a:r>
            <a:r>
              <a:rPr lang="zh-TW" altLang="en-US" sz="1600" dirty="0" smtClean="0">
                <a:latin typeface="Gandhari Unicode"/>
                <a:ea typeface="微軟正黑體" pitchFamily="34" charset="-120"/>
              </a:rPr>
              <a:t>等</a:t>
            </a:r>
            <a:r>
              <a:rPr lang="en-US" altLang="zh-TW" sz="1600" dirty="0" smtClean="0">
                <a:latin typeface="Gandhari Unicode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高下</a:t>
            </a:r>
            <a:r>
              <a:rPr lang="zh-TW" altLang="en-US" sz="1600" dirty="0" smtClean="0">
                <a:latin typeface="Gandhari Unicode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極微性</a:t>
            </a:r>
            <a:r>
              <a:rPr lang="zh-TW" altLang="en-US" sz="1600" dirty="0" smtClean="0">
                <a:latin typeface="Gandhari Unicode"/>
                <a:ea typeface="微軟正黑體" pitchFamily="34" charset="-120"/>
              </a:rPr>
              <a:t>故→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積集長性微</a:t>
            </a:r>
            <a:r>
              <a:rPr lang="zh-TW" altLang="en-US" dirty="0" smtClean="0">
                <a:latin typeface="Gandhari Unicode"/>
                <a:ea typeface="微軟正黑體" pitchFamily="34" charset="-120"/>
              </a:rPr>
              <a:t>即</a:t>
            </a:r>
            <a:r>
              <a:rPr lang="zh-TW" altLang="en-US" sz="2000" dirty="0" smtClean="0">
                <a:latin typeface="Gandhari Unicode"/>
                <a:ea typeface="微軟正黑體" pitchFamily="34" charset="-120"/>
              </a:rPr>
              <a:t>成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長</a:t>
            </a:r>
            <a:r>
              <a:rPr lang="zh-TW" altLang="en-US" sz="1600" dirty="0" smtClean="0">
                <a:latin typeface="Gandhari Unicode"/>
                <a:ea typeface="微軟正黑體" pitchFamily="34" charset="-120"/>
              </a:rPr>
              <a:t>等→</a:t>
            </a:r>
            <a:r>
              <a:rPr lang="zh-TW" altLang="en-US" dirty="0" smtClean="0">
                <a:latin typeface="Gandhari Unicode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非表</a:t>
            </a:r>
            <a:r>
              <a:rPr lang="zh-TW" altLang="en-US" dirty="0" smtClean="0">
                <a:latin typeface="Gandhari Unicode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假</a:t>
            </a:r>
            <a:r>
              <a:rPr lang="zh-TW" altLang="en-US" sz="2000" dirty="0" smtClean="0">
                <a:latin typeface="Gandhari Unicode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若爾</a:t>
            </a:r>
            <a:r>
              <a:rPr lang="zh-TW" altLang="en-US" sz="2000" dirty="0" smtClean="0">
                <a:latin typeface="Gandhari Unicode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應失極微圓</a:t>
            </a:r>
            <a:r>
              <a:rPr lang="zh-TW" altLang="en-US" sz="1600" dirty="0" smtClean="0">
                <a:latin typeface="Gandhari Unicode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相                   </a:t>
            </a:r>
            <a:r>
              <a:rPr lang="zh-TW" altLang="en-US" sz="2000" dirty="0" smtClean="0">
                <a:latin typeface="Gandhari Unicode"/>
                <a:ea typeface="微軟正黑體" pitchFamily="34" charset="-120"/>
              </a:rPr>
              <a:t>或</a:t>
            </a:r>
            <a:r>
              <a:rPr lang="zh-TW" altLang="en-US" sz="3600" dirty="0" smtClean="0">
                <a:latin typeface="Gandhari Unicode"/>
                <a:ea typeface="微軟正黑體" pitchFamily="34" charset="-120"/>
              </a:rPr>
              <a:t>應極微有別長形</a:t>
            </a:r>
            <a:r>
              <a:rPr lang="zh-TW" altLang="en-US" sz="1600" dirty="0" smtClean="0">
                <a:latin typeface="Gandhari Unicode"/>
                <a:ea typeface="微軟正黑體" pitchFamily="34" charset="-120"/>
              </a:rPr>
              <a:t>者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718113" y="3143632"/>
            <a:ext cx="1060659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7380312" y="5611884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86046" y="548680"/>
            <a:ext cx="3396814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約極微失圓相破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5224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86885560"/>
              </p:ext>
            </p:extLst>
          </p:nvPr>
        </p:nvGraphicFramePr>
        <p:xfrm>
          <a:off x="868734" y="391736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117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別破正量部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1248442" y="3143632"/>
            <a:ext cx="7103978" cy="3237696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彼計身業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體                                   ◇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成業論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》/《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俱舍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十三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一物   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動時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身業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今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言「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亦非實有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才生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無動義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△非謂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才生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證非實法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                             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心所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實有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394077" y="2602828"/>
            <a:ext cx="1060659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7452320" y="5373216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08104" y="493284"/>
            <a:ext cx="2592288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約生即滅破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8325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61081817"/>
              </p:ext>
            </p:extLst>
          </p:nvPr>
        </p:nvGraphicFramePr>
        <p:xfrm>
          <a:off x="868734" y="391736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118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別破正量部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1248442" y="3143632"/>
            <a:ext cx="7103978" cy="303138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◇彼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言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」者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長時滅法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有人行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從初發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住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一期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間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此動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初行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生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中間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住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乃至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終盡位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滅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今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生已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無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動義</a:t>
            </a:r>
            <a:r>
              <a:rPr lang="en-US" altLang="zh-TW" sz="2000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非生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一切假</a:t>
            </a: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應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言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汝動生已滅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有生法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心</a:t>
            </a:r>
            <a:r>
              <a:rPr lang="en-US" altLang="zh-TW" sz="1600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心所法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394077" y="2602828"/>
            <a:ext cx="1060659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7884368" y="5778976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2120" y="404664"/>
            <a:ext cx="2700300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約生即滅破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848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60858115"/>
              </p:ext>
            </p:extLst>
          </p:nvPr>
        </p:nvGraphicFramePr>
        <p:xfrm>
          <a:off x="868734" y="391736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119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別破正量部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82828" y="3143632"/>
            <a:ext cx="6069592" cy="2229584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◇論量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云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諸法無實動義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因</a:t>
            </a:r>
            <a:r>
              <a:rPr lang="en-US" altLang="zh-TW" sz="36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才生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en-US" altLang="zh-TW" sz="1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喻</a:t>
            </a:r>
            <a:r>
              <a:rPr lang="en-US" altLang="zh-TW" sz="36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心</a:t>
            </a:r>
            <a:r>
              <a:rPr lang="en-US" altLang="zh-TW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心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752499" y="2583004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7380312" y="4092508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2120" y="404664"/>
            <a:ext cx="2700300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約生即滅破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290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98407417"/>
              </p:ext>
            </p:extLst>
          </p:nvPr>
        </p:nvGraphicFramePr>
        <p:xfrm>
          <a:off x="395536" y="1340768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41559" y="5805264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/>
              <a:t>12</a:t>
            </a:fld>
            <a:endParaRPr lang="zh-TW" altLang="en-US" sz="1100" dirty="0"/>
          </a:p>
        </p:txBody>
      </p:sp>
      <p:sp>
        <p:nvSpPr>
          <p:cNvPr id="10" name="橢圓 9"/>
          <p:cNvSpPr/>
          <p:nvPr/>
        </p:nvSpPr>
        <p:spPr>
          <a:xfrm>
            <a:off x="323528" y="34650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196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17747029"/>
              </p:ext>
            </p:extLst>
          </p:nvPr>
        </p:nvGraphicFramePr>
        <p:xfrm>
          <a:off x="868734" y="391736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120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別破正量部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82828" y="2996952"/>
            <a:ext cx="6069592" cy="2229584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◇彼心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心所剎那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然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無動義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彼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救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云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誰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生已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？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若如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即滅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可無動義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→然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此因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隨一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不成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今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成此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即滅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因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752499" y="2583004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08104" y="404664"/>
            <a:ext cx="2844316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約生即滅破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流程圖: 程序 13"/>
          <p:cNvSpPr/>
          <p:nvPr/>
        </p:nvSpPr>
        <p:spPr>
          <a:xfrm>
            <a:off x="2118204" y="4941168"/>
            <a:ext cx="6069592" cy="1656184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◇量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動應生已即滅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因</a:t>
            </a:r>
            <a:r>
              <a:rPr lang="en-US" altLang="zh-TW" sz="36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滅不待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因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en-US" altLang="zh-TW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喻</a:t>
            </a:r>
            <a:r>
              <a:rPr lang="en-US" altLang="zh-TW" sz="36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心所▽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知生已即滅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2054072" y="4545124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0257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07695969"/>
              </p:ext>
            </p:extLst>
          </p:nvPr>
        </p:nvGraphicFramePr>
        <p:xfrm>
          <a:off x="868734" y="391736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121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別破正量部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82828" y="2996952"/>
            <a:ext cx="6069592" cy="2229584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◇彼心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心所剎那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然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無動義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彼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救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云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誰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生已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？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若如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即滅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可無動義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→然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此因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隨一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不成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今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成此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即滅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因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752499" y="2583004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36096" y="404664"/>
            <a:ext cx="2916324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約不待因破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流程圖: 程序 13"/>
          <p:cNvSpPr/>
          <p:nvPr/>
        </p:nvSpPr>
        <p:spPr>
          <a:xfrm>
            <a:off x="2118204" y="4941168"/>
            <a:ext cx="6069592" cy="1656184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◇或量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動應剎那滅</a:t>
            </a:r>
            <a:endParaRPr lang="en-US" altLang="zh-TW" sz="1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因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有為法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en-US" altLang="zh-TW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喻</a:t>
            </a:r>
            <a:r>
              <a:rPr lang="en-US" altLang="zh-TW" sz="36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鈴聲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▽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念念滅法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2118204" y="4653136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474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09347362"/>
              </p:ext>
            </p:extLst>
          </p:nvPr>
        </p:nvGraphicFramePr>
        <p:xfrm>
          <a:off x="868734" y="391736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122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別破正量部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82828" y="2996952"/>
            <a:ext cx="6069592" cy="2229584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◇彼復救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言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薩婆多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法滅待滅相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不待外緣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我部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待外緣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內相因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不可以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不待因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證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752499" y="2583004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2120" y="404664"/>
            <a:ext cx="2700300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約待因破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流程圖: 程序 13"/>
          <p:cNvSpPr/>
          <p:nvPr/>
        </p:nvSpPr>
        <p:spPr>
          <a:xfrm>
            <a:off x="2118204" y="4941168"/>
            <a:ext cx="6069592" cy="1656184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◇今復成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汝滅應不待因</a:t>
            </a:r>
            <a:endParaRPr lang="en-US" altLang="zh-TW" sz="1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因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許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en-US" altLang="zh-TW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喻</a:t>
            </a:r>
            <a:r>
              <a:rPr lang="en-US" altLang="zh-TW" sz="36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smtClean="0">
                <a:latin typeface="微軟正黑體" pitchFamily="34" charset="-120"/>
                <a:ea typeface="微軟正黑體" pitchFamily="34" charset="-120"/>
              </a:rPr>
              <a:t>無為滅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2118204" y="4653136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9221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96922234"/>
              </p:ext>
            </p:extLst>
          </p:nvPr>
        </p:nvGraphicFramePr>
        <p:xfrm>
          <a:off x="868734" y="391736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123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別破正量部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82828" y="2996952"/>
            <a:ext cx="6069592" cy="2229584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◇汝所執待因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           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應非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滅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以待因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752499" y="2583004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2120" y="404664"/>
            <a:ext cx="2700300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約待因破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2710490" y="3139734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3239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50719728"/>
              </p:ext>
            </p:extLst>
          </p:nvPr>
        </p:nvGraphicFramePr>
        <p:xfrm>
          <a:off x="868734" y="391736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124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別破正量部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82828" y="2996952"/>
            <a:ext cx="6069592" cy="2229584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◇彼計身業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體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亦非實有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752499" y="2583004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2120" y="404664"/>
            <a:ext cx="2700300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約待因破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2386454" y="3030113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結</a:t>
            </a:r>
          </a:p>
        </p:txBody>
      </p:sp>
    </p:spTree>
    <p:extLst>
      <p:ext uri="{BB962C8B-B14F-4D97-AF65-F5344CB8AC3E}">
        <p14:creationId xmlns:p14="http://schemas.microsoft.com/office/powerpoint/2010/main" val="60648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97889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雙破有對</a:t>
            </a:r>
            <a:r>
              <a:rPr lang="en-US" altLang="zh-TW" sz="27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無對色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0" y="6465528"/>
            <a:ext cx="1008112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125</a:t>
            </a:fld>
            <a:endParaRPr lang="zh-TW" altLang="en-US"/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32038405"/>
              </p:ext>
            </p:extLst>
          </p:nvPr>
        </p:nvGraphicFramePr>
        <p:xfrm>
          <a:off x="1187624" y="1340768"/>
          <a:ext cx="670708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立方體 4"/>
          <p:cNvSpPr/>
          <p:nvPr/>
        </p:nvSpPr>
        <p:spPr>
          <a:xfrm>
            <a:off x="2483768" y="2420888"/>
            <a:ext cx="1656184" cy="3456384"/>
          </a:xfrm>
          <a:prstGeom prst="cub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總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敘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計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非</a:t>
            </a:r>
            <a:endParaRPr lang="zh-TW" altLang="en-US" sz="4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左大括弧 6"/>
          <p:cNvSpPr/>
          <p:nvPr/>
        </p:nvSpPr>
        <p:spPr>
          <a:xfrm>
            <a:off x="3923928" y="2780928"/>
            <a:ext cx="720080" cy="273630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673094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>
                <a:latin typeface="微軟正黑體" pitchFamily="34" charset="-120"/>
                <a:ea typeface="微軟正黑體" pitchFamily="34" charset="-120"/>
              </a:rPr>
              <a:t>別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破經量部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0" y="6465528"/>
            <a:ext cx="1008112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126</a:t>
            </a:fld>
            <a:endParaRPr lang="zh-TW" altLang="en-US"/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012173237"/>
              </p:ext>
            </p:extLst>
          </p:nvPr>
        </p:nvGraphicFramePr>
        <p:xfrm>
          <a:off x="1187624" y="1340768"/>
          <a:ext cx="670708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立方體 4"/>
          <p:cNvSpPr/>
          <p:nvPr/>
        </p:nvSpPr>
        <p:spPr>
          <a:xfrm>
            <a:off x="2267744" y="2419752"/>
            <a:ext cx="1656184" cy="3456384"/>
          </a:xfrm>
          <a:prstGeom prst="cub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動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500"/>
              </a:lnSpc>
            </a:pPr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因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500"/>
              </a:lnSpc>
            </a:pPr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不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500"/>
              </a:lnSpc>
            </a:pPr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成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500"/>
              </a:lnSpc>
            </a:pPr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破</a:t>
            </a:r>
            <a:endParaRPr lang="en-US" altLang="zh-TW" sz="4000" dirty="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左大括弧 6"/>
          <p:cNvSpPr/>
          <p:nvPr/>
        </p:nvSpPr>
        <p:spPr>
          <a:xfrm>
            <a:off x="3688668" y="2797304"/>
            <a:ext cx="720080" cy="30788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0" name="直線接點 9"/>
          <p:cNvCxnSpPr/>
          <p:nvPr/>
        </p:nvCxnSpPr>
        <p:spPr>
          <a:xfrm>
            <a:off x="3904692" y="433672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787562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3598803"/>
              </p:ext>
            </p:extLst>
          </p:nvPr>
        </p:nvGraphicFramePr>
        <p:xfrm>
          <a:off x="827584" y="44756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127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別破經量部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83728" y="3212976"/>
            <a:ext cx="6069592" cy="1731035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◇別有一物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不是動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心所引生能動手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說名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身業△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心等引生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簡脣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口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非心引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2120" y="404664"/>
            <a:ext cx="2700300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總敘計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2282828" y="4915411"/>
            <a:ext cx="6069592" cy="1731035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成業論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云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有色非顯非形      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心所引生能動手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身業性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然不是動☆理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不然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總敘計非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2087160" y="4519367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9640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30824290"/>
              </p:ext>
            </p:extLst>
          </p:nvPr>
        </p:nvGraphicFramePr>
        <p:xfrm>
          <a:off x="827584" y="44756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128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別破經量部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83728" y="3212976"/>
            <a:ext cx="6069592" cy="1731035"/>
          </a:xfrm>
          <a:prstGeom prst="flowChart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若是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前破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若是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動因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風界                           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風無表示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18524" y="404664"/>
            <a:ext cx="3033896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約動性例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前破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2282828" y="4915411"/>
            <a:ext cx="6069592" cy="1731035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◇能動手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體應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                        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同正量義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已如前破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1958792" y="5012285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2283728" y="3173270"/>
            <a:ext cx="648072" cy="7920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7" name="橢圓 16"/>
          <p:cNvSpPr/>
          <p:nvPr/>
        </p:nvSpPr>
        <p:spPr>
          <a:xfrm>
            <a:off x="2903044" y="4768641"/>
            <a:ext cx="64807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動</a:t>
            </a:r>
          </a:p>
        </p:txBody>
      </p:sp>
    </p:spTree>
    <p:extLst>
      <p:ext uri="{BB962C8B-B14F-4D97-AF65-F5344CB8AC3E}">
        <p14:creationId xmlns:p14="http://schemas.microsoft.com/office/powerpoint/2010/main" val="18595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62505754"/>
              </p:ext>
            </p:extLst>
          </p:nvPr>
        </p:nvGraphicFramePr>
        <p:xfrm>
          <a:off x="827584" y="44756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129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別破經量部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83728" y="3212977"/>
            <a:ext cx="6069592" cy="1512168"/>
          </a:xfrm>
          <a:prstGeom prst="flowChart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若是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前破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若是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動因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風界                              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風無表示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48064" y="404664"/>
            <a:ext cx="3204356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約風無表示破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2282828" y="4749953"/>
            <a:ext cx="6069592" cy="1731035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非是動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動因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                        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即應是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風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大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風大能動               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無表示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故◇如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水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火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8001664" y="489681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2607764" y="3505691"/>
            <a:ext cx="648072" cy="7920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7" name="橢圓 16"/>
          <p:cNvSpPr/>
          <p:nvPr/>
        </p:nvSpPr>
        <p:spPr>
          <a:xfrm>
            <a:off x="2070713" y="4696863"/>
            <a:ext cx="64807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動</a:t>
            </a:r>
          </a:p>
        </p:txBody>
      </p:sp>
      <p:sp>
        <p:nvSpPr>
          <p:cNvPr id="15" name="橢圓 14"/>
          <p:cNvSpPr/>
          <p:nvPr/>
        </p:nvSpPr>
        <p:spPr>
          <a:xfrm>
            <a:off x="2017941" y="5219426"/>
            <a:ext cx="64807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因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4323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99947298"/>
              </p:ext>
            </p:extLst>
          </p:nvPr>
        </p:nvGraphicFramePr>
        <p:xfrm>
          <a:off x="395536" y="1340768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41559" y="5805264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/>
              <a:t>13</a:t>
            </a:fld>
            <a:endParaRPr lang="zh-TW" altLang="en-US" sz="1100" dirty="0"/>
          </a:p>
        </p:txBody>
      </p:sp>
      <p:sp>
        <p:nvSpPr>
          <p:cNvPr id="10" name="橢圓 9"/>
          <p:cNvSpPr/>
          <p:nvPr/>
        </p:nvSpPr>
        <p:spPr>
          <a:xfrm>
            <a:off x="323528" y="34650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5303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69336180"/>
              </p:ext>
            </p:extLst>
          </p:nvPr>
        </p:nvGraphicFramePr>
        <p:xfrm>
          <a:off x="827584" y="44756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130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別破經量部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83728" y="3212977"/>
            <a:ext cx="6069592" cy="1512168"/>
          </a:xfrm>
          <a:prstGeom prst="flowChart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若是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前破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若是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動因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→應即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風界                             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又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觸不應通善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惡性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48064" y="404664"/>
            <a:ext cx="3204356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約觸非善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2282828" y="4749953"/>
            <a:ext cx="6069592" cy="1991415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非是動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動因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                        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汝執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設許有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通善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惡性 ▽觸法不應通善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惡性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風非表業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觸處攝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故◇如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水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火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990184" y="4353909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2282828" y="3231371"/>
            <a:ext cx="648072" cy="7920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7" name="橢圓 16"/>
          <p:cNvSpPr/>
          <p:nvPr/>
        </p:nvSpPr>
        <p:spPr>
          <a:xfrm>
            <a:off x="1973553" y="4522088"/>
            <a:ext cx="64807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動</a:t>
            </a:r>
          </a:p>
        </p:txBody>
      </p:sp>
      <p:sp>
        <p:nvSpPr>
          <p:cNvPr id="15" name="橢圓 14"/>
          <p:cNvSpPr/>
          <p:nvPr/>
        </p:nvSpPr>
        <p:spPr>
          <a:xfrm>
            <a:off x="1973553" y="5145997"/>
            <a:ext cx="64807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因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7693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11995762"/>
              </p:ext>
            </p:extLst>
          </p:nvPr>
        </p:nvGraphicFramePr>
        <p:xfrm>
          <a:off x="830792" y="34562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131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別破經量部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44628" y="2871331"/>
            <a:ext cx="6069592" cy="1512168"/>
          </a:xfrm>
          <a:prstGeom prst="flowChart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若是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前破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若是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動因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→應即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風界                             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又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觸不應通善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惡性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48064" y="404664"/>
            <a:ext cx="3204356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約觸非善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2282828" y="4221089"/>
            <a:ext cx="6069592" cy="244827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無此物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手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不能動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外草木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動因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云何能動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？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▽風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定非此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非善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故◇如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水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火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endParaRPr lang="en-US" altLang="zh-TW" sz="1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設許風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善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不然                      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觸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入攝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水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342112" y="585676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2282828" y="3231371"/>
            <a:ext cx="648072" cy="7920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7" name="橢圓 16"/>
          <p:cNvSpPr/>
          <p:nvPr/>
        </p:nvSpPr>
        <p:spPr>
          <a:xfrm>
            <a:off x="2244628" y="5589240"/>
            <a:ext cx="64807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動</a:t>
            </a:r>
          </a:p>
        </p:txBody>
      </p:sp>
      <p:sp>
        <p:nvSpPr>
          <p:cNvPr id="15" name="橢圓 14"/>
          <p:cNvSpPr/>
          <p:nvPr/>
        </p:nvSpPr>
        <p:spPr>
          <a:xfrm>
            <a:off x="2771800" y="5877273"/>
            <a:ext cx="64807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因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2087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59757328"/>
              </p:ext>
            </p:extLst>
          </p:nvPr>
        </p:nvGraphicFramePr>
        <p:xfrm>
          <a:off x="830792" y="34562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132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53752"/>
            <a:ext cx="3607653" cy="1143000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別破經量部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44628" y="2871331"/>
            <a:ext cx="6069592" cy="1512168"/>
          </a:xfrm>
          <a:prstGeom prst="flowChart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若是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前破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若是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動因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→應即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風界                             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非顯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香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味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類觸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應知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48064" y="404664"/>
            <a:ext cx="3204356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約類顯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香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味破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2282828" y="4522088"/>
            <a:ext cx="6069592" cy="171011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◇汝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表色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顯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色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及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與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香</a:t>
            </a:r>
            <a:r>
              <a:rPr lang="en-US" altLang="zh-TW" sz="1600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味       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無表示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故→如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觸應知                 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351592" y="5440111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2282828" y="3231371"/>
            <a:ext cx="648072" cy="7920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7" name="橢圓 16"/>
          <p:cNvSpPr/>
          <p:nvPr/>
        </p:nvSpPr>
        <p:spPr>
          <a:xfrm>
            <a:off x="2244628" y="4803635"/>
            <a:ext cx="64807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動</a:t>
            </a:r>
          </a:p>
        </p:txBody>
      </p:sp>
      <p:sp>
        <p:nvSpPr>
          <p:cNvPr id="15" name="橢圓 14"/>
          <p:cNvSpPr/>
          <p:nvPr/>
        </p:nvSpPr>
        <p:spPr>
          <a:xfrm>
            <a:off x="2447764" y="5481229"/>
            <a:ext cx="64807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因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8086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93600"/>
            <a:ext cx="1882552" cy="102245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觸</a:t>
            </a: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53336"/>
            <a:ext cx="1584176" cy="41688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42207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133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009381223"/>
              </p:ext>
            </p:extLst>
          </p:nvPr>
        </p:nvGraphicFramePr>
        <p:xfrm>
          <a:off x="457200" y="1412776"/>
          <a:ext cx="4114800" cy="4835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直線圖說文字 1 9"/>
          <p:cNvSpPr/>
          <p:nvPr/>
        </p:nvSpPr>
        <p:spPr>
          <a:xfrm>
            <a:off x="4945164" y="692696"/>
            <a:ext cx="738664" cy="5544016"/>
          </a:xfrm>
          <a:prstGeom prst="borderCallout1">
            <a:avLst>
              <a:gd name="adj1" fmla="val 16946"/>
              <a:gd name="adj2" fmla="val -4100"/>
              <a:gd name="adj3" fmla="val 28418"/>
              <a:gd name="adj4" fmla="val -8651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4945164" y="908720"/>
            <a:ext cx="738664" cy="5112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觸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身</a:t>
            </a:r>
            <a:r>
              <a:rPr lang="zh-TW" altLang="en-US" sz="1600" dirty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所取</a:t>
            </a:r>
            <a:r>
              <a:rPr lang="en-US" altLang="zh-TW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可觸</a:t>
            </a:r>
            <a:r>
              <a:rPr lang="zh-TW" altLang="en-US" sz="1600" dirty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觸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733864" y="188640"/>
            <a:ext cx="738664" cy="6552728"/>
          </a:xfrm>
          <a:prstGeom prst="borderCallout1">
            <a:avLst>
              <a:gd name="adj1" fmla="val 70764"/>
              <a:gd name="adj2" fmla="val 2089"/>
              <a:gd name="adj3" fmla="val 69577"/>
              <a:gd name="adj4" fmla="val -1430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733864" y="188640"/>
            <a:ext cx="738664" cy="66693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十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六種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地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水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輕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重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澁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滑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直線圖說文字 1 13"/>
          <p:cNvSpPr/>
          <p:nvPr/>
        </p:nvSpPr>
        <p:spPr>
          <a:xfrm>
            <a:off x="6472528" y="476672"/>
            <a:ext cx="738664" cy="6264695"/>
          </a:xfrm>
          <a:prstGeom prst="borderCallout1">
            <a:avLst>
              <a:gd name="adj1" fmla="val 82907"/>
              <a:gd name="adj2" fmla="val 4152"/>
              <a:gd name="adj3" fmla="val 83849"/>
              <a:gd name="adj4" fmla="val -811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6472528" y="692696"/>
            <a:ext cx="738664" cy="59766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緩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急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冷</a:t>
            </a:r>
            <a:r>
              <a:rPr lang="en-US" altLang="zh-TW" sz="1600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暖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硬</a:t>
            </a:r>
            <a:r>
              <a:rPr lang="en-US" altLang="zh-TW" sz="1600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軟</a:t>
            </a:r>
            <a:r>
              <a:rPr lang="en-US" altLang="zh-TW" sz="1600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饑</a:t>
            </a:r>
            <a:r>
              <a:rPr lang="en-US" altLang="zh-TW" sz="1600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渴</a:t>
            </a:r>
            <a:r>
              <a:rPr lang="en-US" altLang="zh-TW" sz="1600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飽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力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劣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82403" y="340050"/>
            <a:ext cx="654706" cy="56886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7098445" y="476672"/>
            <a:ext cx="738664" cy="5760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悶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癢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粘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老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病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死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瘦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" name="向右箭號 19"/>
          <p:cNvSpPr/>
          <p:nvPr/>
        </p:nvSpPr>
        <p:spPr>
          <a:xfrm>
            <a:off x="7293548" y="5396977"/>
            <a:ext cx="955036" cy="903712"/>
          </a:xfrm>
          <a:prstGeom prst="strip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8016425" y="188640"/>
            <a:ext cx="654706" cy="62845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/>
          <p:cNvSpPr txBox="1"/>
          <p:nvPr/>
        </p:nvSpPr>
        <p:spPr>
          <a:xfrm>
            <a:off x="7974446" y="476672"/>
            <a:ext cx="738664" cy="5996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初四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乃實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餘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皆依四大假立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2" name="向右箭號 21"/>
          <p:cNvSpPr/>
          <p:nvPr/>
        </p:nvSpPr>
        <p:spPr>
          <a:xfrm>
            <a:off x="7293548" y="5569432"/>
            <a:ext cx="955036" cy="903712"/>
          </a:xfrm>
          <a:prstGeom prst="strip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994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9" grpId="0">
        <p:bldSub>
          <a:bldDgm bld="one"/>
        </p:bldSub>
      </p:bldGraphic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93600"/>
            <a:ext cx="1882552" cy="102245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香</a:t>
            </a: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53336"/>
            <a:ext cx="1584176" cy="41688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42207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134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99843051"/>
              </p:ext>
            </p:extLst>
          </p:nvPr>
        </p:nvGraphicFramePr>
        <p:xfrm>
          <a:off x="457200" y="1412776"/>
          <a:ext cx="4114800" cy="4835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直線圖說文字 1 9"/>
          <p:cNvSpPr/>
          <p:nvPr/>
        </p:nvSpPr>
        <p:spPr>
          <a:xfrm>
            <a:off x="4945164" y="692696"/>
            <a:ext cx="738664" cy="5976662"/>
          </a:xfrm>
          <a:prstGeom prst="borderCallout1">
            <a:avLst>
              <a:gd name="adj1" fmla="val 16946"/>
              <a:gd name="adj2" fmla="val -4100"/>
              <a:gd name="adj3" fmla="val 28418"/>
              <a:gd name="adj4" fmla="val -8651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4945164" y="908720"/>
            <a:ext cx="738664" cy="5832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香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乃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鼻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所取</a:t>
            </a:r>
            <a:r>
              <a:rPr lang="en-US" altLang="zh-TW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可嗅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香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733864" y="188640"/>
            <a:ext cx="738664" cy="6048072"/>
          </a:xfrm>
          <a:prstGeom prst="borderCallout1">
            <a:avLst>
              <a:gd name="adj1" fmla="val 70764"/>
              <a:gd name="adj2" fmla="val 2089"/>
              <a:gd name="adj3" fmla="val 69577"/>
              <a:gd name="adj4" fmla="val -1430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733864" y="476672"/>
            <a:ext cx="738664" cy="55520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總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六種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好香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惡香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平等香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直線圖說文字 1 13"/>
          <p:cNvSpPr/>
          <p:nvPr/>
        </p:nvSpPr>
        <p:spPr>
          <a:xfrm>
            <a:off x="6472528" y="1412776"/>
            <a:ext cx="738664" cy="5328591"/>
          </a:xfrm>
          <a:prstGeom prst="borderCallout1">
            <a:avLst>
              <a:gd name="adj1" fmla="val 82907"/>
              <a:gd name="adj2" fmla="val 4152"/>
              <a:gd name="adj3" fmla="val 83849"/>
              <a:gd name="adj4" fmla="val -811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6472528" y="1772816"/>
            <a:ext cx="738664" cy="48965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俱生香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和合香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變易香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" name="向右箭號 19"/>
          <p:cNvSpPr/>
          <p:nvPr/>
        </p:nvSpPr>
        <p:spPr>
          <a:xfrm>
            <a:off x="7293548" y="5396977"/>
            <a:ext cx="955036" cy="903712"/>
          </a:xfrm>
          <a:prstGeom prst="strip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7921231" y="3681026"/>
            <a:ext cx="654706" cy="27216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/>
          <p:cNvSpPr txBox="1"/>
          <p:nvPr/>
        </p:nvSpPr>
        <p:spPr>
          <a:xfrm>
            <a:off x="7879252" y="3825044"/>
            <a:ext cx="738664" cy="25971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皆是實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2" name="向右箭號 21"/>
          <p:cNvSpPr/>
          <p:nvPr/>
        </p:nvSpPr>
        <p:spPr>
          <a:xfrm>
            <a:off x="7092280" y="5569432"/>
            <a:ext cx="1156304" cy="903712"/>
          </a:xfrm>
          <a:prstGeom prst="strip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338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9" grpId="0">
        <p:bldSub>
          <a:bldDgm bld="one"/>
        </p:bldSub>
      </p:bldGraphic>
      <p:bldP spid="10" grpId="0" animBg="1"/>
      <p:bldP spid="11" grpId="0"/>
      <p:bldP spid="12" grpId="0" animBg="1"/>
      <p:bldP spid="13" grpId="0"/>
      <p:bldP spid="14" grpId="0" animBg="1"/>
      <p:bldP spid="15" grpId="0"/>
      <p:bldP spid="18" grpId="0" animBg="1"/>
      <p:bldP spid="19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93600"/>
            <a:ext cx="1882552" cy="102245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味</a:t>
            </a: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53336"/>
            <a:ext cx="1584176" cy="41688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42207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135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725298162"/>
              </p:ext>
            </p:extLst>
          </p:nvPr>
        </p:nvGraphicFramePr>
        <p:xfrm>
          <a:off x="457200" y="1412776"/>
          <a:ext cx="4114800" cy="4835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直線圖說文字 1 9"/>
          <p:cNvSpPr/>
          <p:nvPr/>
        </p:nvSpPr>
        <p:spPr>
          <a:xfrm>
            <a:off x="4945164" y="692695"/>
            <a:ext cx="738664" cy="6048671"/>
          </a:xfrm>
          <a:prstGeom prst="borderCallout1">
            <a:avLst>
              <a:gd name="adj1" fmla="val 16946"/>
              <a:gd name="adj2" fmla="val -4100"/>
              <a:gd name="adj3" fmla="val 28418"/>
              <a:gd name="adj4" fmla="val -8651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4945164" y="908720"/>
            <a:ext cx="738664" cy="5949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味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乃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舌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所取</a:t>
            </a:r>
            <a:r>
              <a:rPr lang="en-US" altLang="zh-TW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可嘗嗅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味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733864" y="692694"/>
            <a:ext cx="738664" cy="6048674"/>
          </a:xfrm>
          <a:prstGeom prst="borderCallout1">
            <a:avLst>
              <a:gd name="adj1" fmla="val 70764"/>
              <a:gd name="adj2" fmla="val 2089"/>
              <a:gd name="adj3" fmla="val 69577"/>
              <a:gd name="adj4" fmla="val -1430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733864" y="908720"/>
            <a:ext cx="738664" cy="59492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十二種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苦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酸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甘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辛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醎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淡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直線圖說文字 1 13"/>
          <p:cNvSpPr/>
          <p:nvPr/>
        </p:nvSpPr>
        <p:spPr>
          <a:xfrm>
            <a:off x="6472528" y="2060849"/>
            <a:ext cx="738664" cy="4412296"/>
          </a:xfrm>
          <a:prstGeom prst="borderCallout1">
            <a:avLst>
              <a:gd name="adj1" fmla="val 82907"/>
              <a:gd name="adj2" fmla="val 4152"/>
              <a:gd name="adj3" fmla="val 83849"/>
              <a:gd name="adj4" fmla="val -811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6472528" y="2204864"/>
            <a:ext cx="738664" cy="44644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可意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不可意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俱相違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82403" y="2060848"/>
            <a:ext cx="654706" cy="39678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7098445" y="2348880"/>
            <a:ext cx="738664" cy="38878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俱生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和合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變異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" name="向右箭號 19"/>
          <p:cNvSpPr/>
          <p:nvPr/>
        </p:nvSpPr>
        <p:spPr>
          <a:xfrm>
            <a:off x="7293548" y="5396977"/>
            <a:ext cx="955036" cy="903712"/>
          </a:xfrm>
          <a:prstGeom prst="strip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8016425" y="3573016"/>
            <a:ext cx="654706" cy="29001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/>
          <p:cNvSpPr txBox="1"/>
          <p:nvPr/>
        </p:nvSpPr>
        <p:spPr>
          <a:xfrm>
            <a:off x="7974446" y="3883358"/>
            <a:ext cx="738664" cy="2589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皆是實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2" name="向右箭號 21"/>
          <p:cNvSpPr/>
          <p:nvPr/>
        </p:nvSpPr>
        <p:spPr>
          <a:xfrm>
            <a:off x="7293548" y="5569432"/>
            <a:ext cx="955036" cy="903712"/>
          </a:xfrm>
          <a:prstGeom prst="strip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8708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9" grpId="0">
        <p:bldSub>
          <a:bldDgm bld="one"/>
        </p:bldSub>
      </p:bldGraphic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93600"/>
            <a:ext cx="3538736" cy="102245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zh-TW" altLang="en-US" sz="5400" dirty="0">
                <a:latin typeface="微軟正黑體" pitchFamily="34" charset="-120"/>
                <a:ea typeface="微軟正黑體" pitchFamily="34" charset="-120"/>
              </a:rPr>
              <a:t>法處所攝色</a:t>
            </a: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53336"/>
            <a:ext cx="1584176" cy="41688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42207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136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421039035"/>
              </p:ext>
            </p:extLst>
          </p:nvPr>
        </p:nvGraphicFramePr>
        <p:xfrm>
          <a:off x="0" y="1401088"/>
          <a:ext cx="4114800" cy="4835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直線圖說文字 1 9"/>
          <p:cNvSpPr/>
          <p:nvPr/>
        </p:nvSpPr>
        <p:spPr>
          <a:xfrm>
            <a:off x="4206500" y="692694"/>
            <a:ext cx="738664" cy="4392489"/>
          </a:xfrm>
          <a:prstGeom prst="borderCallout1">
            <a:avLst>
              <a:gd name="adj1" fmla="val 16946"/>
              <a:gd name="adj2" fmla="val -4100"/>
              <a:gd name="adj3" fmla="val 32242"/>
              <a:gd name="adj4" fmla="val -6382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4089320" y="890643"/>
            <a:ext cx="738664" cy="5447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法處所攝色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五種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4760952" y="233264"/>
            <a:ext cx="738664" cy="6508104"/>
          </a:xfrm>
          <a:prstGeom prst="borderCallout1">
            <a:avLst>
              <a:gd name="adj1" fmla="val 70764"/>
              <a:gd name="adj2" fmla="val 2089"/>
              <a:gd name="adj3" fmla="val 69577"/>
              <a:gd name="adj4" fmla="val -1430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4647448" y="356392"/>
            <a:ext cx="738664" cy="6501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一極略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色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假想觀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析須彌俱礙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直線圖說文字 1 13"/>
          <p:cNvSpPr/>
          <p:nvPr/>
        </p:nvSpPr>
        <p:spPr>
          <a:xfrm>
            <a:off x="5352138" y="1340768"/>
            <a:ext cx="738664" cy="5174596"/>
          </a:xfrm>
          <a:prstGeom prst="borderCallout1">
            <a:avLst>
              <a:gd name="adj1" fmla="val 82907"/>
              <a:gd name="adj2" fmla="val 4152"/>
              <a:gd name="adj3" fmla="val 83849"/>
              <a:gd name="adj4" fmla="val -811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174760" y="233264"/>
            <a:ext cx="654706" cy="61229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6705233" y="116632"/>
            <a:ext cx="654706" cy="66247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/>
          <p:cNvSpPr txBox="1"/>
          <p:nvPr/>
        </p:nvSpPr>
        <p:spPr>
          <a:xfrm>
            <a:off x="5322402" y="1556792"/>
            <a:ext cx="738664" cy="49585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受極微處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又名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極微色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78693" y="116632"/>
            <a:ext cx="654706" cy="66247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矩形 23"/>
          <p:cNvSpPr/>
          <p:nvPr/>
        </p:nvSpPr>
        <p:spPr>
          <a:xfrm>
            <a:off x="7933399" y="2060847"/>
            <a:ext cx="654706" cy="42326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文字方塊 25"/>
          <p:cNvSpPr txBox="1"/>
          <p:nvPr/>
        </p:nvSpPr>
        <p:spPr>
          <a:xfrm>
            <a:off x="6621275" y="116632"/>
            <a:ext cx="738664" cy="6984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三定果色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解脫定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又名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自在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所生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色定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7279534" y="-20528"/>
            <a:ext cx="738664" cy="71287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禪定自在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所生色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菩薩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定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所現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光明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6076306" y="321251"/>
            <a:ext cx="738664" cy="65863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二極逈色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則此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顯色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至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遠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而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難見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7933399" y="2348879"/>
            <a:ext cx="738664" cy="51011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見一切色像境界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2450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9" grpId="0">
        <p:bldSub>
          <a:bldDgm bld="one"/>
        </p:bldSub>
      </p:bldGraphic>
      <p:bldP spid="10" grpId="0" animBg="1"/>
      <p:bldP spid="11" grpId="0"/>
      <p:bldP spid="12" grpId="0" animBg="1"/>
      <p:bldP spid="13" grpId="0"/>
      <p:bldP spid="14" grpId="0" animBg="1"/>
      <p:bldP spid="16" grpId="0" animBg="1"/>
      <p:bldP spid="18" grpId="0" animBg="1"/>
      <p:bldP spid="19" grpId="0"/>
      <p:bldP spid="21" grpId="0" animBg="1"/>
      <p:bldP spid="24" grpId="0" animBg="1"/>
      <p:bldP spid="26" grpId="0"/>
      <p:bldP spid="27" grpId="0"/>
      <p:bldP spid="20" grpId="0"/>
      <p:bldP spid="22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93600"/>
            <a:ext cx="3538736" cy="102245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zh-TW" altLang="en-US" sz="5400" dirty="0">
                <a:latin typeface="微軟正黑體" pitchFamily="34" charset="-120"/>
                <a:ea typeface="微軟正黑體" pitchFamily="34" charset="-120"/>
              </a:rPr>
              <a:t>法處所攝色</a:t>
            </a: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53336"/>
            <a:ext cx="1584176" cy="41688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42207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137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83592395"/>
              </p:ext>
            </p:extLst>
          </p:nvPr>
        </p:nvGraphicFramePr>
        <p:xfrm>
          <a:off x="0" y="1401088"/>
          <a:ext cx="4114800" cy="4835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直線圖說文字 1 9"/>
          <p:cNvSpPr/>
          <p:nvPr/>
        </p:nvSpPr>
        <p:spPr>
          <a:xfrm>
            <a:off x="4206500" y="1558852"/>
            <a:ext cx="738664" cy="4176465"/>
          </a:xfrm>
          <a:prstGeom prst="borderCallout1">
            <a:avLst>
              <a:gd name="adj1" fmla="val 16946"/>
              <a:gd name="adj2" fmla="val -4100"/>
              <a:gd name="adj3" fmla="val 17455"/>
              <a:gd name="adj4" fmla="val -6175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4089320" y="1988840"/>
            <a:ext cx="738664" cy="4349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法處所攝色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五種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4760952" y="64962"/>
            <a:ext cx="738664" cy="5164238"/>
          </a:xfrm>
          <a:prstGeom prst="borderCallout1">
            <a:avLst>
              <a:gd name="adj1" fmla="val 70764"/>
              <a:gd name="adj2" fmla="val 2089"/>
              <a:gd name="adj3" fmla="val 69577"/>
              <a:gd name="adj4" fmla="val -1430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4" name="直線圖說文字 1 13"/>
          <p:cNvSpPr/>
          <p:nvPr/>
        </p:nvSpPr>
        <p:spPr>
          <a:xfrm>
            <a:off x="5313300" y="2132856"/>
            <a:ext cx="738664" cy="4624968"/>
          </a:xfrm>
          <a:prstGeom prst="borderCallout1">
            <a:avLst>
              <a:gd name="adj1" fmla="val 82907"/>
              <a:gd name="adj2" fmla="val 4152"/>
              <a:gd name="adj3" fmla="val 83849"/>
              <a:gd name="adj4" fmla="val -811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031788" y="1052737"/>
            <a:ext cx="654706" cy="4176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6705233" y="250840"/>
            <a:ext cx="654706" cy="60777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/>
          <p:cNvSpPr txBox="1"/>
          <p:nvPr/>
        </p:nvSpPr>
        <p:spPr>
          <a:xfrm>
            <a:off x="4687988" y="250840"/>
            <a:ext cx="738664" cy="49783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四受所引色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律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不律儀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78693" y="152400"/>
            <a:ext cx="654706" cy="65372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矩形 23"/>
          <p:cNvSpPr/>
          <p:nvPr/>
        </p:nvSpPr>
        <p:spPr>
          <a:xfrm>
            <a:off x="8003267" y="489674"/>
            <a:ext cx="654706" cy="58389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5293124" y="2420888"/>
            <a:ext cx="738664" cy="42688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殊勝思所立無表色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8" name="文字方塊 27"/>
          <p:cNvSpPr txBox="1"/>
          <p:nvPr/>
        </p:nvSpPr>
        <p:spPr>
          <a:xfrm>
            <a:off x="7295421" y="152400"/>
            <a:ext cx="738664" cy="65758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五遍計所執色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第六識虛妄計度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7933399" y="692696"/>
            <a:ext cx="738664" cy="57766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所變根</a:t>
            </a:r>
            <a:r>
              <a:rPr lang="en-US" altLang="zh-TW" sz="1600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塵無實作用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立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0" name="文字方塊 29"/>
          <p:cNvSpPr txBox="1"/>
          <p:nvPr/>
        </p:nvSpPr>
        <p:spPr>
          <a:xfrm>
            <a:off x="5966569" y="1340768"/>
            <a:ext cx="738664" cy="5387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受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領受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引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引取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6613764" y="489674"/>
            <a:ext cx="738664" cy="63148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受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諸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戒品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戒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色法所受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戒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1479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9" grpId="0">
        <p:bldSub>
          <a:bldDgm bld="one"/>
        </p:bldSub>
      </p:bldGraphic>
      <p:bldP spid="10" grpId="0" animBg="1"/>
      <p:bldP spid="11" grpId="0"/>
      <p:bldP spid="12" grpId="0" animBg="1"/>
      <p:bldP spid="14" grpId="0" animBg="1"/>
      <p:bldP spid="16" grpId="0" animBg="1"/>
      <p:bldP spid="18" grpId="0" animBg="1"/>
      <p:bldP spid="19" grpId="0"/>
      <p:bldP spid="21" grpId="0" animBg="1"/>
      <p:bldP spid="24" grpId="0" animBg="1"/>
      <p:bldP spid="20" grpId="0"/>
      <p:bldP spid="28" grpId="0"/>
      <p:bldP spid="29" grpId="0"/>
      <p:bldP spid="30" grpId="0"/>
      <p:bldP spid="31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66546859"/>
              </p:ext>
            </p:extLst>
          </p:nvPr>
        </p:nvGraphicFramePr>
        <p:xfrm>
          <a:off x="830792" y="34562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138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3" y="188640"/>
            <a:ext cx="1383235" cy="1008112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結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44628" y="3068959"/>
            <a:ext cx="6069592" cy="1314539"/>
          </a:xfrm>
          <a:prstGeom prst="flowChart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身表業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定非實有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2282828" y="4383499"/>
            <a:ext cx="6069592" cy="1452656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◇第三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結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云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身表業                     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定非實有   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345832" y="479715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2282828" y="3231371"/>
            <a:ext cx="648072" cy="7920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結</a:t>
            </a:r>
          </a:p>
        </p:txBody>
      </p:sp>
    </p:spTree>
    <p:extLst>
      <p:ext uri="{BB962C8B-B14F-4D97-AF65-F5344CB8AC3E}">
        <p14:creationId xmlns:p14="http://schemas.microsoft.com/office/powerpoint/2010/main" val="148230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1" y="260648"/>
            <a:ext cx="2520279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述正義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23980833"/>
              </p:ext>
            </p:extLst>
          </p:nvPr>
        </p:nvGraphicFramePr>
        <p:xfrm>
          <a:off x="830792" y="34562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84936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139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流程圖: 程序 2"/>
          <p:cNvSpPr/>
          <p:nvPr/>
        </p:nvSpPr>
        <p:spPr>
          <a:xfrm>
            <a:off x="2282828" y="3487170"/>
            <a:ext cx="6069592" cy="2069836"/>
          </a:xfrm>
          <a:prstGeom prst="flowChart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此述正義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大乘五塵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皆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無記性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然餘處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聲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二處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通善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                           </a:t>
            </a:r>
            <a:r>
              <a:rPr lang="en-US" altLang="zh-TW" sz="3600" dirty="0" smtClean="0">
                <a:latin typeface="Gigi"/>
                <a:ea typeface="微軟正黑體" pitchFamily="34" charset="-120"/>
              </a:rPr>
              <a:t>1</a:t>
            </a:r>
            <a:r>
              <a:rPr lang="zh-TW" altLang="en-US" dirty="0" smtClean="0">
                <a:latin typeface="Gigi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Gigi"/>
                <a:ea typeface="微軟正黑體" pitchFamily="34" charset="-120"/>
              </a:rPr>
              <a:t>隨順小乘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等說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.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                                                      </a:t>
            </a:r>
            <a:r>
              <a:rPr lang="en-US" altLang="zh-TW" sz="3600" dirty="0" smtClean="0">
                <a:latin typeface="Gigi"/>
                <a:ea typeface="微軟正黑體" pitchFamily="34" charset="-120"/>
              </a:rPr>
              <a:t>2</a:t>
            </a:r>
            <a:r>
              <a:rPr lang="zh-TW" altLang="en-US" dirty="0" smtClean="0">
                <a:latin typeface="Gigi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Gigi"/>
                <a:ea typeface="微軟正黑體" pitchFamily="34" charset="-120"/>
              </a:rPr>
              <a:t>表示內心</a:t>
            </a:r>
            <a:r>
              <a:rPr lang="zh-TW" altLang="en-US" sz="2000" dirty="0" smtClean="0">
                <a:latin typeface="Gigi"/>
                <a:ea typeface="微軟正黑體" pitchFamily="34" charset="-120"/>
              </a:rPr>
              <a:t>等說</a:t>
            </a:r>
            <a:r>
              <a:rPr lang="zh-TW" altLang="en-US" sz="2400" dirty="0" smtClean="0">
                <a:latin typeface="Gigi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igi"/>
                <a:ea typeface="微軟正黑體" pitchFamily="34" charset="-120"/>
              </a:rPr>
              <a:t>實非善</a:t>
            </a:r>
            <a:r>
              <a:rPr lang="en-US" altLang="zh-TW" sz="1600" dirty="0" smtClean="0">
                <a:latin typeface="Gigi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igi"/>
                <a:ea typeface="微軟正黑體" pitchFamily="34" charset="-120"/>
              </a:rPr>
              <a:t>惡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1973553" y="4581940"/>
            <a:ext cx="648072" cy="7920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解</a:t>
            </a:r>
          </a:p>
        </p:txBody>
      </p:sp>
    </p:spTree>
    <p:extLst>
      <p:ext uri="{BB962C8B-B14F-4D97-AF65-F5344CB8AC3E}">
        <p14:creationId xmlns:p14="http://schemas.microsoft.com/office/powerpoint/2010/main" val="286434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50528253"/>
              </p:ext>
            </p:extLst>
          </p:nvPr>
        </p:nvGraphicFramePr>
        <p:xfrm>
          <a:off x="647564" y="1052736"/>
          <a:ext cx="792088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41559" y="5805264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/>
              <a:t>14</a:t>
            </a:fld>
            <a:endParaRPr lang="zh-TW" altLang="en-US" sz="1100" dirty="0"/>
          </a:p>
        </p:txBody>
      </p:sp>
      <p:sp>
        <p:nvSpPr>
          <p:cNvPr id="10" name="橢圓 9"/>
          <p:cNvSpPr/>
          <p:nvPr/>
        </p:nvSpPr>
        <p:spPr>
          <a:xfrm>
            <a:off x="575556" y="268968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3789040"/>
            <a:ext cx="7704856" cy="18722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顯所緣有對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執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猶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慮託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心所法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其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性羸弱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非境不生◇猶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羸人非杖不起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彼境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等是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心所慮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所緣◎礙緣境用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所緣有對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747624" y="5389004"/>
            <a:ext cx="936104" cy="93610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解</a:t>
            </a:r>
          </a:p>
        </p:txBody>
      </p:sp>
    </p:spTree>
    <p:extLst>
      <p:ext uri="{BB962C8B-B14F-4D97-AF65-F5344CB8AC3E}">
        <p14:creationId xmlns:p14="http://schemas.microsoft.com/office/powerpoint/2010/main" val="420989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1" y="260648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述正義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14074826"/>
              </p:ext>
            </p:extLst>
          </p:nvPr>
        </p:nvGraphicFramePr>
        <p:xfrm>
          <a:off x="830792" y="34562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84936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140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919270" y="3284984"/>
            <a:ext cx="6069592" cy="285681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由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加行心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等起因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顯隨心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善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簡餘香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扶根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諸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塵                    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令內念念識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所變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生滅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身往趣餘處表示心               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假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善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→說為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身業   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370552" y="574575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2014236" y="5251216"/>
            <a:ext cx="648072" cy="7920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解</a:t>
            </a:r>
          </a:p>
        </p:txBody>
      </p:sp>
    </p:spTree>
    <p:extLst>
      <p:ext uri="{BB962C8B-B14F-4D97-AF65-F5344CB8AC3E}">
        <p14:creationId xmlns:p14="http://schemas.microsoft.com/office/powerpoint/2010/main" val="147904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1" y="188640"/>
            <a:ext cx="2664295" cy="100811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述正義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2498165"/>
              </p:ext>
            </p:extLst>
          </p:nvPr>
        </p:nvGraphicFramePr>
        <p:xfrm>
          <a:off x="830792" y="34562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84936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141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926570" y="3284984"/>
            <a:ext cx="6069592" cy="285681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識變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簡薩婆多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生滅相續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簡正量部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似有動作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簡譬喻部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表示心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顯其表義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此非業體表示其心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→故名為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香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無表示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不可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表△以上總破實身業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370552" y="574575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1804650" y="3173270"/>
            <a:ext cx="648072" cy="7920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解</a:t>
            </a:r>
          </a:p>
        </p:txBody>
      </p:sp>
    </p:spTree>
    <p:extLst>
      <p:ext uri="{BB962C8B-B14F-4D97-AF65-F5344CB8AC3E}">
        <p14:creationId xmlns:p14="http://schemas.microsoft.com/office/powerpoint/2010/main" val="379361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93600"/>
            <a:ext cx="3106688" cy="102245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4400" dirty="0" smtClean="0">
                <a:latin typeface="微軟正黑體" pitchFamily="34" charset="-120"/>
                <a:ea typeface="微軟正黑體" pitchFamily="34" charset="-120"/>
              </a:rPr>
              <a:t>三種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4400" dirty="0" smtClean="0">
                <a:latin typeface="微軟正黑體" pitchFamily="34" charset="-120"/>
                <a:ea typeface="微軟正黑體" pitchFamily="34" charset="-120"/>
              </a:rPr>
              <a:t>品</a:t>
            </a: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53336"/>
            <a:ext cx="1584176" cy="41688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42207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142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053075227"/>
              </p:ext>
            </p:extLst>
          </p:nvPr>
        </p:nvGraphicFramePr>
        <p:xfrm>
          <a:off x="179512" y="1355616"/>
          <a:ext cx="4114800" cy="4835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直線圖說文字 1 9"/>
          <p:cNvSpPr/>
          <p:nvPr/>
        </p:nvSpPr>
        <p:spPr>
          <a:xfrm>
            <a:off x="3996732" y="145320"/>
            <a:ext cx="596736" cy="4507815"/>
          </a:xfrm>
          <a:prstGeom prst="borderCallout1">
            <a:avLst>
              <a:gd name="adj1" fmla="val 609"/>
              <a:gd name="adj2" fmla="val -4100"/>
              <a:gd name="adj3" fmla="val 38261"/>
              <a:gd name="adj4" fmla="val -6667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3880528" y="197177"/>
            <a:ext cx="738664" cy="45054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將發身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先審慮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181384" y="1268759"/>
            <a:ext cx="738664" cy="4744975"/>
          </a:xfrm>
          <a:prstGeom prst="borderCallout1">
            <a:avLst>
              <a:gd name="adj1" fmla="val 94541"/>
              <a:gd name="adj2" fmla="val -4100"/>
              <a:gd name="adj3" fmla="val 58473"/>
              <a:gd name="adj4" fmla="val -23300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122716" y="1484784"/>
            <a:ext cx="738664" cy="4293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起決定心將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造作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直線圖說文字 1 13"/>
          <p:cNvSpPr/>
          <p:nvPr/>
        </p:nvSpPr>
        <p:spPr>
          <a:xfrm>
            <a:off x="6503131" y="1484784"/>
            <a:ext cx="636726" cy="5126320"/>
          </a:xfrm>
          <a:prstGeom prst="borderCallout1">
            <a:avLst>
              <a:gd name="adj1" fmla="val 99903"/>
              <a:gd name="adj2" fmla="val -6164"/>
              <a:gd name="adj3" fmla="val 76411"/>
              <a:gd name="adj4" fmla="val -52128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6458304" y="1628800"/>
            <a:ext cx="738664" cy="4766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正發身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動作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於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事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89000" y="260648"/>
            <a:ext cx="654980" cy="6336704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7721768" y="405235"/>
            <a:ext cx="738664" cy="61921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語表業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唯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取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現行動發勝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60432" y="692696"/>
            <a:ext cx="548444" cy="5759894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/>
          <p:cNvSpPr txBox="1"/>
          <p:nvPr/>
        </p:nvSpPr>
        <p:spPr>
          <a:xfrm>
            <a:off x="8323324" y="868344"/>
            <a:ext cx="738664" cy="5742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意表業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審慮思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決定思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體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" name="向右箭號 19"/>
          <p:cNvSpPr/>
          <p:nvPr/>
        </p:nvSpPr>
        <p:spPr>
          <a:xfrm>
            <a:off x="7190826" y="6135978"/>
            <a:ext cx="955036" cy="692696"/>
          </a:xfrm>
          <a:prstGeom prst="strip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4517036" y="699592"/>
            <a:ext cx="585800" cy="3744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文字方塊 20"/>
          <p:cNvSpPr txBox="1"/>
          <p:nvPr/>
        </p:nvSpPr>
        <p:spPr>
          <a:xfrm>
            <a:off x="4440604" y="880151"/>
            <a:ext cx="738664" cy="33832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發身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遠加行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13272" y="2449878"/>
            <a:ext cx="585800" cy="3744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文字方塊 22"/>
          <p:cNvSpPr txBox="1"/>
          <p:nvPr/>
        </p:nvSpPr>
        <p:spPr>
          <a:xfrm>
            <a:off x="5719640" y="2630437"/>
            <a:ext cx="738664" cy="33832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發身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近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加行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82544" y="87323"/>
            <a:ext cx="585800" cy="668335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文字方塊 24"/>
          <p:cNvSpPr txBox="1"/>
          <p:nvPr/>
        </p:nvSpPr>
        <p:spPr>
          <a:xfrm>
            <a:off x="7050336" y="0"/>
            <a:ext cx="738664" cy="7029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即「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續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義」→即續接前決定思而起能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發身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業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26" name="群組 25"/>
          <p:cNvGrpSpPr/>
          <p:nvPr/>
        </p:nvGrpSpPr>
        <p:grpSpPr>
          <a:xfrm>
            <a:off x="1187624" y="2051674"/>
            <a:ext cx="791701" cy="695105"/>
            <a:chOff x="1552672" y="1067165"/>
            <a:chExt cx="791701" cy="695105"/>
          </a:xfrm>
        </p:grpSpPr>
        <p:sp>
          <p:nvSpPr>
            <p:cNvPr id="27" name="橢圓 26"/>
            <p:cNvSpPr/>
            <p:nvPr/>
          </p:nvSpPr>
          <p:spPr>
            <a:xfrm>
              <a:off x="1552672" y="1067165"/>
              <a:ext cx="791701" cy="695105"/>
            </a:xfrm>
            <a:prstGeom prst="ellips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28" name="橢圓 4"/>
            <p:cNvSpPr/>
            <p:nvPr/>
          </p:nvSpPr>
          <p:spPr>
            <a:xfrm>
              <a:off x="1668614" y="1168961"/>
              <a:ext cx="559817" cy="4915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3600" dirty="0" smtClean="0">
                  <a:latin typeface="微軟正黑體" pitchFamily="34" charset="-120"/>
                  <a:ea typeface="微軟正黑體" pitchFamily="34" charset="-120"/>
                </a:rPr>
                <a:t>下</a:t>
              </a:r>
              <a:endParaRPr lang="zh-TW" altLang="en-US" sz="3600" kern="1200" dirty="0"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29" name="群組 28"/>
          <p:cNvGrpSpPr/>
          <p:nvPr/>
        </p:nvGrpSpPr>
        <p:grpSpPr>
          <a:xfrm>
            <a:off x="1187624" y="3340566"/>
            <a:ext cx="791701" cy="695105"/>
            <a:chOff x="1552672" y="1067165"/>
            <a:chExt cx="791701" cy="695105"/>
          </a:xfrm>
        </p:grpSpPr>
        <p:sp>
          <p:nvSpPr>
            <p:cNvPr id="30" name="橢圓 29"/>
            <p:cNvSpPr/>
            <p:nvPr/>
          </p:nvSpPr>
          <p:spPr>
            <a:xfrm>
              <a:off x="1552672" y="1067165"/>
              <a:ext cx="791701" cy="695105"/>
            </a:xfrm>
            <a:prstGeom prst="ellips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31" name="橢圓 4"/>
            <p:cNvSpPr/>
            <p:nvPr/>
          </p:nvSpPr>
          <p:spPr>
            <a:xfrm>
              <a:off x="1668614" y="1168961"/>
              <a:ext cx="559817" cy="4915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3600" dirty="0" smtClean="0">
                  <a:latin typeface="微軟正黑體" pitchFamily="34" charset="-120"/>
                  <a:ea typeface="微軟正黑體" pitchFamily="34" charset="-120"/>
                </a:rPr>
                <a:t>中</a:t>
              </a:r>
              <a:endParaRPr lang="zh-TW" altLang="en-US" sz="3600" kern="1200" dirty="0"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1071682" y="4702578"/>
            <a:ext cx="791701" cy="695105"/>
            <a:chOff x="1552672" y="1067165"/>
            <a:chExt cx="791701" cy="695105"/>
          </a:xfrm>
        </p:grpSpPr>
        <p:sp>
          <p:nvSpPr>
            <p:cNvPr id="33" name="橢圓 32"/>
            <p:cNvSpPr/>
            <p:nvPr/>
          </p:nvSpPr>
          <p:spPr>
            <a:xfrm>
              <a:off x="1552672" y="1067165"/>
              <a:ext cx="791701" cy="695105"/>
            </a:xfrm>
            <a:prstGeom prst="ellips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34" name="橢圓 4"/>
            <p:cNvSpPr/>
            <p:nvPr/>
          </p:nvSpPr>
          <p:spPr>
            <a:xfrm>
              <a:off x="1668614" y="1168961"/>
              <a:ext cx="559817" cy="4915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3600" kern="1200" dirty="0" smtClean="0">
                  <a:latin typeface="微軟正黑體" pitchFamily="34" charset="-120"/>
                  <a:ea typeface="微軟正黑體" pitchFamily="34" charset="-120"/>
                </a:rPr>
                <a:t>上</a:t>
              </a:r>
              <a:endParaRPr lang="zh-TW" altLang="en-US" sz="3600" kern="1200" dirty="0">
                <a:latin typeface="微軟正黑體" pitchFamily="34" charset="-120"/>
                <a:ea typeface="微軟正黑體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177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FD89097-44FD-48E6-B065-8E69C0E017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>
                                            <p:graphicEl>
                                              <a:dgm id="{CFD89097-44FD-48E6-B065-8E69C0E017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9" grpId="0">
        <p:bldSub>
          <a:bldDgm bld="one"/>
        </p:bldSub>
      </p:bldGraphic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1" grpId="0"/>
      <p:bldP spid="23" grpId="0"/>
      <p:bldP spid="25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93600"/>
            <a:ext cx="3106688" cy="102245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身表業</a:t>
            </a: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53336"/>
            <a:ext cx="1584176" cy="41688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42207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143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046376247"/>
              </p:ext>
            </p:extLst>
          </p:nvPr>
        </p:nvGraphicFramePr>
        <p:xfrm>
          <a:off x="457200" y="1412776"/>
          <a:ext cx="4114800" cy="4835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直線圖說文字 1 9"/>
          <p:cNvSpPr/>
          <p:nvPr/>
        </p:nvSpPr>
        <p:spPr>
          <a:xfrm>
            <a:off x="4945164" y="1520415"/>
            <a:ext cx="738664" cy="4104456"/>
          </a:xfrm>
          <a:prstGeom prst="borderCallout1">
            <a:avLst>
              <a:gd name="adj1" fmla="val 59646"/>
              <a:gd name="adj2" fmla="val -6163"/>
              <a:gd name="adj3" fmla="val 52720"/>
              <a:gd name="adj4" fmla="val -8239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4945164" y="1740557"/>
            <a:ext cx="738664" cy="33496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真實身業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體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直線圖說文字 1 11"/>
          <p:cNvSpPr/>
          <p:nvPr/>
        </p:nvSpPr>
        <p:spPr>
          <a:xfrm>
            <a:off x="5733864" y="1855887"/>
            <a:ext cx="738664" cy="3877369"/>
          </a:xfrm>
          <a:prstGeom prst="borderCallout1">
            <a:avLst>
              <a:gd name="adj1" fmla="val 70764"/>
              <a:gd name="adj2" fmla="val 2089"/>
              <a:gd name="adj3" fmla="val 69577"/>
              <a:gd name="adj4" fmla="val -1430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733864" y="2132110"/>
            <a:ext cx="738664" cy="44701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身業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動身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直線圖說文字 1 13"/>
          <p:cNvSpPr/>
          <p:nvPr/>
        </p:nvSpPr>
        <p:spPr>
          <a:xfrm>
            <a:off x="6563700" y="1855887"/>
            <a:ext cx="738664" cy="3877369"/>
          </a:xfrm>
          <a:prstGeom prst="borderCallout1">
            <a:avLst>
              <a:gd name="adj1" fmla="val 82907"/>
              <a:gd name="adj2" fmla="val 4152"/>
              <a:gd name="adj3" fmla="val 85710"/>
              <a:gd name="adj4" fmla="val -4731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6563700" y="2132111"/>
            <a:ext cx="738664" cy="31690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而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能起造作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31236" y="3140968"/>
            <a:ext cx="792088" cy="2880320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7518736" y="3284984"/>
            <a:ext cx="738664" cy="29517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令身動轉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" name="向右箭號 19"/>
          <p:cNvSpPr/>
          <p:nvPr/>
        </p:nvSpPr>
        <p:spPr>
          <a:xfrm>
            <a:off x="6857730" y="5332999"/>
            <a:ext cx="955036" cy="903712"/>
          </a:xfrm>
          <a:prstGeom prst="strip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588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graphicEl>
                                              <a:dgm id="{3438BA01-8053-44D4-A160-37AE6BC3C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graphicEl>
                                              <a:dgm id="{AF6AE8AC-3F39-4F64-AC2B-26E5EF012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>
                                            <p:graphicEl>
                                              <a:dgm id="{264B9A3A-78A4-4A4A-99E7-5E048E3102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9" grpId="0">
        <p:bldSub>
          <a:bldDgm bld="one"/>
        </p:bldSub>
      </p:bldGraphic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33971454"/>
              </p:ext>
            </p:extLst>
          </p:nvPr>
        </p:nvGraphicFramePr>
        <p:xfrm>
          <a:off x="830792" y="34562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144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6410" y="260648"/>
            <a:ext cx="2880320" cy="10395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破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語表業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608938" y="2335776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3" name="矩形 12"/>
          <p:cNvSpPr/>
          <p:nvPr/>
        </p:nvSpPr>
        <p:spPr>
          <a:xfrm>
            <a:off x="4961366" y="404664"/>
            <a:ext cx="3391054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總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非語表實有性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926570" y="3284984"/>
            <a:ext cx="6069592" cy="285681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◇第二破語業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也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初破外執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次述正義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總非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                    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大乘解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云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假語業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語言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音聲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性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語體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持業釋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能表了所欲說義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故名為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語表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→故名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也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370552" y="574575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弧形向右箭號 14"/>
          <p:cNvSpPr/>
          <p:nvPr/>
        </p:nvSpPr>
        <p:spPr>
          <a:xfrm>
            <a:off x="1187624" y="1556792"/>
            <a:ext cx="1223572" cy="2965296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8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81644924"/>
              </p:ext>
            </p:extLst>
          </p:nvPr>
        </p:nvGraphicFramePr>
        <p:xfrm>
          <a:off x="830792" y="34562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353424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145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6410" y="260648"/>
            <a:ext cx="2880320" cy="10395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破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語表業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608938" y="2335776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3" name="矩形 12"/>
          <p:cNvSpPr/>
          <p:nvPr/>
        </p:nvSpPr>
        <p:spPr>
          <a:xfrm>
            <a:off x="4961366" y="404664"/>
            <a:ext cx="3391054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總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非語表實有性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流程圖: 程序 15"/>
          <p:cNvSpPr/>
          <p:nvPr/>
        </p:nvSpPr>
        <p:spPr>
          <a:xfrm>
            <a:off x="1926570" y="3284984"/>
            <a:ext cx="6069592" cy="285681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◇第二破語業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也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初破外執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次述正義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總非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                    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大乘解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云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假語業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或復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字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所依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→由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帶字能詮表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故→名之為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實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發語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→亦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依士釋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弧形向右箭號 14"/>
          <p:cNvSpPr/>
          <p:nvPr/>
        </p:nvSpPr>
        <p:spPr>
          <a:xfrm>
            <a:off x="1130756" y="1645216"/>
            <a:ext cx="1223572" cy="2965296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370552" y="574575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4838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288032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破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語表業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57925629"/>
              </p:ext>
            </p:extLst>
          </p:nvPr>
        </p:nvGraphicFramePr>
        <p:xfrm>
          <a:off x="830792" y="34562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13740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146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3" name="矩形 12"/>
          <p:cNvSpPr/>
          <p:nvPr/>
        </p:nvSpPr>
        <p:spPr>
          <a:xfrm>
            <a:off x="4961366" y="404664"/>
            <a:ext cx="3391054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總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非語表實有性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926570" y="3284984"/>
            <a:ext cx="6069592" cy="285681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此破一切有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部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就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彼宗除佛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餘一剎那聲不能詮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                    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◎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又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以理徵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設汝說佛一剎那聲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→亦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不能實詮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汝說極微大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→於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大乘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麤心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緣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不著       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佛一念實聲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不能詮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370552" y="574575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24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288032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破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語表業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22427722"/>
              </p:ext>
            </p:extLst>
          </p:nvPr>
        </p:nvGraphicFramePr>
        <p:xfrm>
          <a:off x="830792" y="34562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147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3" name="矩形 12"/>
          <p:cNvSpPr/>
          <p:nvPr/>
        </p:nvSpPr>
        <p:spPr>
          <a:xfrm>
            <a:off x="5724128" y="404664"/>
            <a:ext cx="2628292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約剎那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926570" y="2924944"/>
            <a:ext cx="6069592" cy="285681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此破一切有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部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就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彼宗除佛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餘一剎那聲不能詮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                    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◎汝佛一剎那聲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無實表詮      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許聲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所餘聲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040756" y="515719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05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39220771"/>
              </p:ext>
            </p:extLst>
          </p:nvPr>
        </p:nvGraphicFramePr>
        <p:xfrm>
          <a:off x="755576" y="1196752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148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22768" y="2852936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360795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683500"/>
              </p:ext>
            </p:extLst>
          </p:nvPr>
        </p:nvGraphicFramePr>
        <p:xfrm>
          <a:off x="539552" y="1556792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63414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149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827584" y="299695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85188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8396160"/>
              </p:ext>
            </p:extLst>
          </p:nvPr>
        </p:nvGraphicFramePr>
        <p:xfrm>
          <a:off x="179512" y="1412776"/>
          <a:ext cx="7633944" cy="4686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41559" y="5805264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/>
              <a:t>15</a:t>
            </a:fld>
            <a:endParaRPr lang="zh-TW" altLang="en-US" sz="1100" dirty="0"/>
          </a:p>
        </p:txBody>
      </p:sp>
      <p:sp>
        <p:nvSpPr>
          <p:cNvPr id="10" name="橢圓 9"/>
          <p:cNvSpPr/>
          <p:nvPr/>
        </p:nvSpPr>
        <p:spPr>
          <a:xfrm>
            <a:off x="1619672" y="263691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6184" y="3789040"/>
            <a:ext cx="7908264" cy="14358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顯境界有對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於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彼色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此眼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耳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有見聞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取境功能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說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此色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等為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眼等境功能所託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境界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7624" y="5179542"/>
            <a:ext cx="7908264" cy="14358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於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彼有勝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功能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便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說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彼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我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境界          ◎礙取境用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境界有對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7759784" y="572453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解</a:t>
            </a:r>
          </a:p>
        </p:txBody>
      </p:sp>
    </p:spTree>
    <p:extLst>
      <p:ext uri="{BB962C8B-B14F-4D97-AF65-F5344CB8AC3E}">
        <p14:creationId xmlns:p14="http://schemas.microsoft.com/office/powerpoint/2010/main" val="288801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288032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破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語表業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36323836"/>
              </p:ext>
            </p:extLst>
          </p:nvPr>
        </p:nvGraphicFramePr>
        <p:xfrm>
          <a:off x="830792" y="34562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150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3" name="矩形 12"/>
          <p:cNvSpPr/>
          <p:nvPr/>
        </p:nvSpPr>
        <p:spPr>
          <a:xfrm>
            <a:off x="5580112" y="404664"/>
            <a:ext cx="2772308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約相續破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926570" y="2924944"/>
            <a:ext cx="6069592" cy="367240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◇第二因破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或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應此語多剎那聲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實能詮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理亦不然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                    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◎多念相續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便非實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    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◇量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云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多念語聲應不能詮表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因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多念相續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                               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喻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風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鈴聲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或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因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云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語聲性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 ◇喻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一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念聲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6770308" y="2132856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因</a:t>
            </a: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094344" y="5661248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382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288032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破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語表業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88124598"/>
              </p:ext>
            </p:extLst>
          </p:nvPr>
        </p:nvGraphicFramePr>
        <p:xfrm>
          <a:off x="830792" y="34562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151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54736" y="181074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3" name="矩形 12"/>
          <p:cNvSpPr/>
          <p:nvPr/>
        </p:nvSpPr>
        <p:spPr>
          <a:xfrm>
            <a:off x="5940152" y="404664"/>
            <a:ext cx="2412268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約例前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926570" y="2924944"/>
            <a:ext cx="6069592" cy="313234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此中約前破有對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今破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量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云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汝多念方表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語聲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應是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假法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                                                   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因</a:t>
            </a:r>
            <a:r>
              <a:rPr lang="en-US" altLang="zh-TW" sz="36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合多成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en-US" altLang="zh-TW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喻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外有對色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前已破訖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    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◇明聲表業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亦非實有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6770308" y="2132856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例</a:t>
            </a:r>
          </a:p>
        </p:txBody>
      </p:sp>
      <p:sp>
        <p:nvSpPr>
          <p:cNvPr id="10" name="弧形向右箭號 9"/>
          <p:cNvSpPr/>
          <p:nvPr/>
        </p:nvSpPr>
        <p:spPr>
          <a:xfrm>
            <a:off x="1535910" y="2616540"/>
            <a:ext cx="875286" cy="1905548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146286" y="5157192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5530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03244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述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語表業正義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11509848"/>
              </p:ext>
            </p:extLst>
          </p:nvPr>
        </p:nvGraphicFramePr>
        <p:xfrm>
          <a:off x="827584" y="616692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0" y="6473952"/>
            <a:ext cx="1115616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152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2411196" y="251158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結</a:t>
            </a:r>
          </a:p>
        </p:txBody>
      </p:sp>
      <p:sp>
        <p:nvSpPr>
          <p:cNvPr id="13" name="矩形 12"/>
          <p:cNvSpPr/>
          <p:nvPr/>
        </p:nvSpPr>
        <p:spPr>
          <a:xfrm>
            <a:off x="6228184" y="404664"/>
            <a:ext cx="2124236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述正義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559506" y="3320988"/>
            <a:ext cx="6540885" cy="205222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述正義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因心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      簡脣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口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雖動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然非語表有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6966266" y="2528900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535910" y="1663766"/>
            <a:ext cx="875286" cy="2125274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290302" y="4581128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3694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03244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破無表色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85381460"/>
              </p:ext>
            </p:extLst>
          </p:nvPr>
        </p:nvGraphicFramePr>
        <p:xfrm>
          <a:off x="827584" y="616692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0" y="6473952"/>
            <a:ext cx="10436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153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997150" y="252890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3" name="矩形 12"/>
          <p:cNvSpPr/>
          <p:nvPr/>
        </p:nvSpPr>
        <p:spPr>
          <a:xfrm>
            <a:off x="6228184" y="404664"/>
            <a:ext cx="2124236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例表色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559506" y="3320988"/>
            <a:ext cx="6540885" cy="205222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於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初破外執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次申正義                                此初破執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汝無表色亦非實有    因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色所攝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                                      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◇喻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有對色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前已破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553337" y="1484784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535910" y="1663766"/>
            <a:ext cx="875286" cy="2125274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290302" y="4581128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5907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03244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破無表色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83526132"/>
              </p:ext>
            </p:extLst>
          </p:nvPr>
        </p:nvGraphicFramePr>
        <p:xfrm>
          <a:off x="827584" y="616692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0" y="6473952"/>
            <a:ext cx="1187624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154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997150" y="252890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3" name="矩形 12"/>
          <p:cNvSpPr/>
          <p:nvPr/>
        </p:nvSpPr>
        <p:spPr>
          <a:xfrm>
            <a:off x="5796136" y="404664"/>
            <a:ext cx="2556284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例無對色破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559506" y="3320988"/>
            <a:ext cx="6540885" cy="205222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於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初破外執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次申正義                                此初破執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→又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汝無對色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應非實色    因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許無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對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                                      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◇喻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心所法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前已破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6966266" y="2528900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理</a:t>
            </a:r>
          </a:p>
        </p:txBody>
      </p:sp>
      <p:sp>
        <p:nvSpPr>
          <p:cNvPr id="10" name="弧形向右箭號 9"/>
          <p:cNvSpPr/>
          <p:nvPr/>
        </p:nvSpPr>
        <p:spPr>
          <a:xfrm>
            <a:off x="1535910" y="1663766"/>
            <a:ext cx="875286" cy="2125274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290302" y="4581128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5333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50642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>
                <a:latin typeface="微軟正黑體" pitchFamily="34" charset="-120"/>
                <a:ea typeface="微軟正黑體" pitchFamily="34" charset="-120"/>
              </a:rPr>
              <a:t>述</a:t>
            </a:r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無表色正義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71219202"/>
              </p:ext>
            </p:extLst>
          </p:nvPr>
        </p:nvGraphicFramePr>
        <p:xfrm>
          <a:off x="778982" y="440668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107504" y="6549344"/>
            <a:ext cx="1224136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155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973553" y="2330359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結</a:t>
            </a:r>
          </a:p>
        </p:txBody>
      </p:sp>
      <p:sp>
        <p:nvSpPr>
          <p:cNvPr id="13" name="矩形 12"/>
          <p:cNvSpPr/>
          <p:nvPr/>
        </p:nvSpPr>
        <p:spPr>
          <a:xfrm>
            <a:off x="6372200" y="404664"/>
            <a:ext cx="1980220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述正義</a:t>
            </a:r>
          </a:p>
        </p:txBody>
      </p:sp>
      <p:sp>
        <p:nvSpPr>
          <p:cNvPr id="11" name="流程圖: 程序 10"/>
          <p:cNvSpPr/>
          <p:nvPr/>
        </p:nvSpPr>
        <p:spPr>
          <a:xfrm>
            <a:off x="1559506" y="3140968"/>
            <a:ext cx="6540885" cy="3204356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於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初破外執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次申正義                                此次申正義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解無表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成業論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定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道戒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願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散無表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或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起願作善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惡多少時節分限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或由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異思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或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由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異緣未起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已來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所造善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惡時節分限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→於此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假立無表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339938" y="1267722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理</a:t>
            </a:r>
          </a:p>
        </p:txBody>
      </p:sp>
      <p:sp>
        <p:nvSpPr>
          <p:cNvPr id="10" name="弧形向右箭號 9"/>
          <p:cNvSpPr/>
          <p:nvPr/>
        </p:nvSpPr>
        <p:spPr>
          <a:xfrm>
            <a:off x="1535910" y="1663766"/>
            <a:ext cx="875286" cy="2125274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290302" y="5949280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0661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50642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>
                <a:latin typeface="微軟正黑體" pitchFamily="34" charset="-120"/>
                <a:ea typeface="微軟正黑體" pitchFamily="34" charset="-120"/>
              </a:rPr>
              <a:t>述</a:t>
            </a:r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無表色正義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39369432"/>
              </p:ext>
            </p:extLst>
          </p:nvPr>
        </p:nvGraphicFramePr>
        <p:xfrm>
          <a:off x="778982" y="440668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107503" y="6549344"/>
            <a:ext cx="1014359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100391" y="6525344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156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56176" y="404664"/>
            <a:ext cx="2196244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散無表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121863" y="2726403"/>
            <a:ext cx="7230557" cy="4014965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無表色略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二種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  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散無表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即是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依發殊勝身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                  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善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惡思種子增長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位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名為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無表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        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所依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顯假依實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殊勝思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」者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簡下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中思不發無表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顯色義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/</a:t>
            </a:r>
          </a:p>
          <a:p>
            <a:pPr algn="ctr">
              <a:lnSpc>
                <a:spcPts val="3300"/>
              </a:lnSpc>
            </a:pP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發善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」者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顯性非無記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惡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不律儀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pPr algn="ctr">
              <a:lnSpc>
                <a:spcPts val="3300"/>
              </a:lnSpc>
            </a:pP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增長位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」者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簡前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後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加行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時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種未增長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後捨已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種不增長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6966266" y="2132856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理</a:t>
            </a:r>
          </a:p>
        </p:txBody>
      </p:sp>
      <p:sp>
        <p:nvSpPr>
          <p:cNvPr id="10" name="弧形向右箭號 9"/>
          <p:cNvSpPr/>
          <p:nvPr/>
        </p:nvSpPr>
        <p:spPr>
          <a:xfrm>
            <a:off x="1121863" y="1663766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776355" y="2924944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2023085" y="2085775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結</a:t>
            </a:r>
          </a:p>
        </p:txBody>
      </p:sp>
    </p:spTree>
    <p:extLst>
      <p:ext uri="{BB962C8B-B14F-4D97-AF65-F5344CB8AC3E}">
        <p14:creationId xmlns:p14="http://schemas.microsoft.com/office/powerpoint/2010/main" val="98135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50642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>
                <a:latin typeface="微軟正黑體" pitchFamily="34" charset="-120"/>
                <a:ea typeface="微軟正黑體" pitchFamily="34" charset="-120"/>
              </a:rPr>
              <a:t>述</a:t>
            </a:r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無表色正義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74811562"/>
              </p:ext>
            </p:extLst>
          </p:nvPr>
        </p:nvGraphicFramePr>
        <p:xfrm>
          <a:off x="778982" y="440668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1" y="6473952"/>
            <a:ext cx="1121863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100391" y="6525344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157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68144" y="404664"/>
            <a:ext cx="2484276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散無表色</a:t>
            </a:r>
          </a:p>
        </p:txBody>
      </p:sp>
      <p:sp>
        <p:nvSpPr>
          <p:cNvPr id="11" name="流程圖: 程序 10"/>
          <p:cNvSpPr/>
          <p:nvPr/>
        </p:nvSpPr>
        <p:spPr>
          <a:xfrm>
            <a:off x="1121863" y="2924944"/>
            <a:ext cx="7230557" cy="352839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無表色略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二種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  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散無表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今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善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惡戒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時→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種子增長                  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剎那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剎那七</a:t>
            </a:r>
            <a:r>
              <a:rPr lang="zh-TW" altLang="en-US" sz="2400" dirty="0" smtClean="0">
                <a:latin typeface="Georgia"/>
                <a:ea typeface="微軟正黑體" pitchFamily="34" charset="-120"/>
              </a:rPr>
              <a:t>支倍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倍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→即是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種子念</a:t>
            </a:r>
            <a:r>
              <a:rPr lang="zh-TW" altLang="en-US" sz="2400" dirty="0" smtClean="0">
                <a:latin typeface="Georgia"/>
                <a:ea typeface="微軟正黑體" pitchFamily="34" charset="-120"/>
              </a:rPr>
              <a:t>念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體多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        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由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現有依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諸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福業事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施主遠處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雖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不緣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受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用時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施主要期                      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緣今具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種子增長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增長福業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8352420" y="1052707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理</a:t>
            </a:r>
          </a:p>
        </p:txBody>
      </p:sp>
      <p:sp>
        <p:nvSpPr>
          <p:cNvPr id="10" name="弧形向右箭號 9"/>
          <p:cNvSpPr/>
          <p:nvPr/>
        </p:nvSpPr>
        <p:spPr>
          <a:xfrm>
            <a:off x="1121863" y="1663766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796688" y="2877863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2023085" y="2085775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結</a:t>
            </a:r>
          </a:p>
        </p:txBody>
      </p:sp>
    </p:spTree>
    <p:extLst>
      <p:ext uri="{BB962C8B-B14F-4D97-AF65-F5344CB8AC3E}">
        <p14:creationId xmlns:p14="http://schemas.microsoft.com/office/powerpoint/2010/main" val="187657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50642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>
                <a:latin typeface="微軟正黑體" pitchFamily="34" charset="-120"/>
                <a:ea typeface="微軟正黑體" pitchFamily="34" charset="-120"/>
              </a:rPr>
              <a:t>述</a:t>
            </a:r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無表色正義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07426795"/>
              </p:ext>
            </p:extLst>
          </p:nvPr>
        </p:nvGraphicFramePr>
        <p:xfrm>
          <a:off x="778982" y="440668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0" y="6473952"/>
            <a:ext cx="10044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100391" y="6525344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158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12160" y="404664"/>
            <a:ext cx="2340260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散無表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116179" y="3068960"/>
            <a:ext cx="7230557" cy="352839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無表色略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二種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  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散無表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受戒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時→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第三羯磨雖住無心                  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→由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前邀期緣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今時具種子雖無現行熏習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→亦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得念念體性倍增                         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→即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作白前從僧乞戒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時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心所發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故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                         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闍梨作白以後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其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受戒者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或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無心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故                                        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◇猶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遣使</a:t>
            </a:r>
            <a:r>
              <a:rPr lang="zh-TW" altLang="en-US" sz="2400" dirty="0" smtClean="0">
                <a:latin typeface="Georgia"/>
                <a:ea typeface="微軟正黑體" pitchFamily="34" charset="-120"/>
              </a:rPr>
              <a:t>作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殺生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等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808440" y="1023403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理</a:t>
            </a:r>
          </a:p>
        </p:txBody>
      </p:sp>
      <p:sp>
        <p:nvSpPr>
          <p:cNvPr id="10" name="弧形向右箭號 9"/>
          <p:cNvSpPr/>
          <p:nvPr/>
        </p:nvSpPr>
        <p:spPr>
          <a:xfrm>
            <a:off x="611560" y="2120741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698664" y="5661248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2023085" y="2085775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結</a:t>
            </a:r>
          </a:p>
        </p:txBody>
      </p:sp>
    </p:spTree>
    <p:extLst>
      <p:ext uri="{BB962C8B-B14F-4D97-AF65-F5344CB8AC3E}">
        <p14:creationId xmlns:p14="http://schemas.microsoft.com/office/powerpoint/2010/main" val="18190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50642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>
                <a:latin typeface="微軟正黑體" pitchFamily="34" charset="-120"/>
                <a:ea typeface="微軟正黑體" pitchFamily="34" charset="-120"/>
              </a:rPr>
              <a:t>述</a:t>
            </a:r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無表色正義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75839861"/>
              </p:ext>
            </p:extLst>
          </p:nvPr>
        </p:nvGraphicFramePr>
        <p:xfrm>
          <a:off x="778982" y="440668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1" y="6473952"/>
            <a:ext cx="1121863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100391" y="6525344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159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84168" y="404664"/>
            <a:ext cx="2268252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散無表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121863" y="3212976"/>
            <a:ext cx="7230557" cy="2844316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無表色略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二種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  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散無表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於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受別解脫戒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時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Georgia"/>
                <a:ea typeface="微軟正黑體" pitchFamily="34" charset="-120"/>
              </a:rPr>
              <a:t>約依發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祈願</a:t>
            </a:r>
            <a:r>
              <a:rPr lang="en-US" altLang="zh-TW" sz="2400" dirty="0" smtClean="0">
                <a:latin typeface="Georgia"/>
                <a:ea typeface="微軟正黑體" pitchFamily="34" charset="-120"/>
              </a:rPr>
              <a:t>(</a:t>
            </a:r>
            <a:r>
              <a:rPr lang="zh-TW" altLang="en-US" sz="2400" dirty="0" smtClean="0">
                <a:latin typeface="Georgia"/>
                <a:ea typeface="微軟正黑體" pitchFamily="34" charset="-120"/>
              </a:rPr>
              <a:t>受戒所熏</a:t>
            </a:r>
            <a:r>
              <a:rPr lang="en-US" altLang="zh-TW" sz="2400" dirty="0" smtClean="0">
                <a:latin typeface="Georgia"/>
                <a:ea typeface="微軟正黑體" pitchFamily="34" charset="-120"/>
              </a:rPr>
              <a:t>)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思種子</a:t>
            </a:r>
            <a:r>
              <a:rPr lang="zh-TW" altLang="en-US" sz="2400" dirty="0" smtClean="0">
                <a:latin typeface="Georgia"/>
                <a:ea typeface="微軟正黑體" pitchFamily="34" charset="-120"/>
              </a:rPr>
              <a:t>上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假立散無表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思種子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」者</a:t>
            </a:r>
            <a:r>
              <a:rPr lang="en-US" altLang="zh-TW" sz="20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顯所依體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非現行</a:t>
            </a:r>
            <a:r>
              <a:rPr lang="en-US" altLang="zh-TW" sz="24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2400" dirty="0" smtClean="0">
                <a:latin typeface="Georgia"/>
                <a:ea typeface="微軟正黑體" pitchFamily="34" charset="-120"/>
              </a:rPr>
              <a:t>                  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發身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」者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意業                                       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今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言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正發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簡初二思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808440" y="1023403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理</a:t>
            </a:r>
          </a:p>
        </p:txBody>
      </p:sp>
      <p:sp>
        <p:nvSpPr>
          <p:cNvPr id="10" name="弧形向右箭號 9"/>
          <p:cNvSpPr/>
          <p:nvPr/>
        </p:nvSpPr>
        <p:spPr>
          <a:xfrm>
            <a:off x="611560" y="2120741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515980" y="5085184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2023085" y="2085775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結</a:t>
            </a:r>
          </a:p>
        </p:txBody>
      </p:sp>
    </p:spTree>
    <p:extLst>
      <p:ext uri="{BB962C8B-B14F-4D97-AF65-F5344CB8AC3E}">
        <p14:creationId xmlns:p14="http://schemas.microsoft.com/office/powerpoint/2010/main" val="331812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67021814"/>
              </p:ext>
            </p:extLst>
          </p:nvPr>
        </p:nvGraphicFramePr>
        <p:xfrm>
          <a:off x="395536" y="1340768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41559" y="5805264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/>
              <a:t>16</a:t>
            </a:fld>
            <a:endParaRPr lang="zh-TW" altLang="en-US" sz="1100" dirty="0"/>
          </a:p>
        </p:txBody>
      </p:sp>
      <p:sp>
        <p:nvSpPr>
          <p:cNvPr id="10" name="橢圓 9"/>
          <p:cNvSpPr/>
          <p:nvPr/>
        </p:nvSpPr>
        <p:spPr>
          <a:xfrm>
            <a:off x="323528" y="34650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4094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50642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>
                <a:latin typeface="微軟正黑體" pitchFamily="34" charset="-120"/>
                <a:ea typeface="微軟正黑體" pitchFamily="34" charset="-120"/>
              </a:rPr>
              <a:t>述</a:t>
            </a:r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無表色正義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91400043"/>
              </p:ext>
            </p:extLst>
          </p:nvPr>
        </p:nvGraphicFramePr>
        <p:xfrm>
          <a:off x="649048" y="65418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1" y="6473952"/>
            <a:ext cx="1183723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100391" y="6525344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160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84168" y="404664"/>
            <a:ext cx="2268252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定無表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流程圖: 程序 10"/>
          <p:cNvSpPr/>
          <p:nvPr/>
        </p:nvSpPr>
        <p:spPr>
          <a:xfrm>
            <a:off x="1183723" y="3429000"/>
            <a:ext cx="7230557" cy="240976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無表色略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二種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  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2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定無表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依定中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→                                                                   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止身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語惡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現行思</a:t>
            </a:r>
            <a:r>
              <a:rPr lang="zh-TW" altLang="en-US" sz="2400" dirty="0" smtClean="0">
                <a:latin typeface="Georgia"/>
                <a:ea typeface="微軟正黑體" pitchFamily="34" charset="-120"/>
              </a:rPr>
              <a:t>上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立定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道戒                   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不依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種子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」 </a:t>
            </a:r>
            <a:r>
              <a:rPr lang="en-US" altLang="zh-TW" sz="20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dirty="0">
                <a:latin typeface="Georgia"/>
                <a:ea typeface="微軟正黑體" pitchFamily="34" charset="-120"/>
              </a:rPr>
              <a:t>此名</a:t>
            </a:r>
            <a:r>
              <a:rPr lang="zh-TW" altLang="en-US" sz="3600" dirty="0">
                <a:latin typeface="Georgia"/>
                <a:ea typeface="微軟正黑體" pitchFamily="34" charset="-120"/>
              </a:rPr>
              <a:t>隨心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轉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故</a:t>
            </a:r>
            <a:r>
              <a:rPr lang="en-US" altLang="zh-TW" sz="20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                                     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止身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語惡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」者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解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名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色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所由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485304" y="1330976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理</a:t>
            </a:r>
          </a:p>
        </p:txBody>
      </p:sp>
      <p:sp>
        <p:nvSpPr>
          <p:cNvPr id="10" name="弧形向右箭號 9"/>
          <p:cNvSpPr/>
          <p:nvPr/>
        </p:nvSpPr>
        <p:spPr>
          <a:xfrm>
            <a:off x="611560" y="2120741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537484" y="4830648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2023085" y="2420888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結</a:t>
            </a:r>
          </a:p>
        </p:txBody>
      </p:sp>
    </p:spTree>
    <p:extLst>
      <p:ext uri="{BB962C8B-B14F-4D97-AF65-F5344CB8AC3E}">
        <p14:creationId xmlns:p14="http://schemas.microsoft.com/office/powerpoint/2010/main" val="344785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44425325"/>
              </p:ext>
            </p:extLst>
          </p:nvPr>
        </p:nvGraphicFramePr>
        <p:xfrm>
          <a:off x="827584" y="1412776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13740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161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422768" y="2852936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矩形 2"/>
          <p:cNvSpPr/>
          <p:nvPr/>
        </p:nvSpPr>
        <p:spPr>
          <a:xfrm>
            <a:off x="1422768" y="5229200"/>
            <a:ext cx="6533608" cy="100811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與定共生共滅相應</a:t>
            </a:r>
            <a:r>
              <a:rPr lang="zh-TW" altLang="en-US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戒體義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橢圓 9"/>
          <p:cNvSpPr/>
          <p:nvPr/>
        </p:nvSpPr>
        <p:spPr>
          <a:xfrm>
            <a:off x="1161122" y="522920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解</a:t>
            </a:r>
          </a:p>
        </p:txBody>
      </p:sp>
    </p:spTree>
    <p:extLst>
      <p:ext uri="{BB962C8B-B14F-4D97-AF65-F5344CB8AC3E}">
        <p14:creationId xmlns:p14="http://schemas.microsoft.com/office/powerpoint/2010/main" val="88287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57311132"/>
              </p:ext>
            </p:extLst>
          </p:nvPr>
        </p:nvGraphicFramePr>
        <p:xfrm>
          <a:off x="251520" y="1196752"/>
          <a:ext cx="871296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13740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162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539552" y="360847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238087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96807390"/>
              </p:ext>
            </p:extLst>
          </p:nvPr>
        </p:nvGraphicFramePr>
        <p:xfrm>
          <a:off x="179512" y="1484236"/>
          <a:ext cx="864096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163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539552" y="360847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87207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67367316"/>
              </p:ext>
            </p:extLst>
          </p:nvPr>
        </p:nvGraphicFramePr>
        <p:xfrm>
          <a:off x="525408" y="1484784"/>
          <a:ext cx="828092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164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953598" y="358982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33061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27111439"/>
              </p:ext>
            </p:extLst>
          </p:nvPr>
        </p:nvGraphicFramePr>
        <p:xfrm>
          <a:off x="251520" y="1052736"/>
          <a:ext cx="8712968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165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930406" y="355934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91451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31782311"/>
              </p:ext>
            </p:extLst>
          </p:nvPr>
        </p:nvGraphicFramePr>
        <p:xfrm>
          <a:off x="251520" y="1052736"/>
          <a:ext cx="792088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366236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166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930406" y="355934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57937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57861797"/>
              </p:ext>
            </p:extLst>
          </p:nvPr>
        </p:nvGraphicFramePr>
        <p:xfrm>
          <a:off x="251520" y="1052736"/>
          <a:ext cx="792088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11939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167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683568" y="335699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425668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58050808"/>
              </p:ext>
            </p:extLst>
          </p:nvPr>
        </p:nvGraphicFramePr>
        <p:xfrm>
          <a:off x="251520" y="1052736"/>
          <a:ext cx="792088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168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683568" y="335699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49473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53753281"/>
              </p:ext>
            </p:extLst>
          </p:nvPr>
        </p:nvGraphicFramePr>
        <p:xfrm>
          <a:off x="251520" y="1052736"/>
          <a:ext cx="792088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169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683568" y="335699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379491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09335105"/>
              </p:ext>
            </p:extLst>
          </p:nvPr>
        </p:nvGraphicFramePr>
        <p:xfrm>
          <a:off x="395536" y="1340768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41559" y="5805264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/>
              <a:t>17</a:t>
            </a:fld>
            <a:endParaRPr lang="zh-TW" altLang="en-US" sz="1100" dirty="0"/>
          </a:p>
        </p:txBody>
      </p:sp>
      <p:sp>
        <p:nvSpPr>
          <p:cNvPr id="10" name="橢圓 9"/>
          <p:cNvSpPr/>
          <p:nvPr/>
        </p:nvSpPr>
        <p:spPr>
          <a:xfrm>
            <a:off x="611560" y="361054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2904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67575750"/>
              </p:ext>
            </p:extLst>
          </p:nvPr>
        </p:nvGraphicFramePr>
        <p:xfrm>
          <a:off x="251520" y="1052736"/>
          <a:ext cx="792088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11939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170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683568" y="335699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307410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05945817"/>
              </p:ext>
            </p:extLst>
          </p:nvPr>
        </p:nvGraphicFramePr>
        <p:xfrm>
          <a:off x="251520" y="1052736"/>
          <a:ext cx="792088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81416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171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683568" y="335699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53739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49290687"/>
              </p:ext>
            </p:extLst>
          </p:nvPr>
        </p:nvGraphicFramePr>
        <p:xfrm>
          <a:off x="34240" y="1052736"/>
          <a:ext cx="792088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11939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172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269522" y="335699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311084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46583498"/>
              </p:ext>
            </p:extLst>
          </p:nvPr>
        </p:nvGraphicFramePr>
        <p:xfrm>
          <a:off x="251520" y="1052736"/>
          <a:ext cx="792088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173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683568" y="335699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3624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20883886"/>
              </p:ext>
            </p:extLst>
          </p:nvPr>
        </p:nvGraphicFramePr>
        <p:xfrm>
          <a:off x="251520" y="980728"/>
          <a:ext cx="856895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11939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174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683568" y="335699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59058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87756884"/>
              </p:ext>
            </p:extLst>
          </p:nvPr>
        </p:nvGraphicFramePr>
        <p:xfrm>
          <a:off x="251520" y="980728"/>
          <a:ext cx="856895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175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971600" y="4293096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41836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25374984"/>
              </p:ext>
            </p:extLst>
          </p:nvPr>
        </p:nvGraphicFramePr>
        <p:xfrm>
          <a:off x="251520" y="980728"/>
          <a:ext cx="856895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248246" y="6473952"/>
            <a:ext cx="1263414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176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683568" y="335699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251997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10445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答外引經難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22041102"/>
              </p:ext>
            </p:extLst>
          </p:nvPr>
        </p:nvGraphicFramePr>
        <p:xfrm>
          <a:off x="649048" y="65418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17557" y="6468192"/>
            <a:ext cx="1166165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100391" y="6525344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177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88224" y="404664"/>
            <a:ext cx="1764196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總答</a:t>
            </a:r>
          </a:p>
        </p:txBody>
      </p:sp>
      <p:sp>
        <p:nvSpPr>
          <p:cNvPr id="11" name="流程圖: 程序 10"/>
          <p:cNvSpPr/>
          <p:nvPr/>
        </p:nvSpPr>
        <p:spPr>
          <a:xfrm>
            <a:off x="1183723" y="3429000"/>
            <a:ext cx="7230557" cy="240976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第二段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外引經難                            </a:t>
            </a:r>
            <a:r>
              <a:rPr lang="zh-TW" altLang="en-US" sz="3600" dirty="0">
                <a:latin typeface="Georgia"/>
                <a:ea typeface="微軟正黑體" pitchFamily="34" charset="-120"/>
              </a:rPr>
              <a:t>云何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非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『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色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』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」</a:t>
            </a:r>
            <a:r>
              <a:rPr lang="zh-TW" altLang="en-US" sz="2400" dirty="0" smtClean="0">
                <a:latin typeface="Georgia"/>
                <a:ea typeface="微軟正黑體" pitchFamily="34" charset="-120"/>
              </a:rPr>
              <a:t>？</a:t>
            </a:r>
            <a:endParaRPr lang="en-US" altLang="zh-TW" sz="2400" dirty="0" smtClean="0">
              <a:latin typeface="Georgia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en-US" altLang="zh-TW" sz="1600" dirty="0" smtClean="0">
                <a:latin typeface="Georgia"/>
                <a:ea typeface="微軟正黑體" pitchFamily="34" charset="-120"/>
              </a:rPr>
              <a:t>《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涅槃經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》</a:t>
            </a:r>
            <a:r>
              <a:rPr lang="zh-TW" altLang="en-US" sz="2400" dirty="0" smtClean="0">
                <a:latin typeface="Georgia"/>
                <a:ea typeface="微軟正黑體" pitchFamily="34" charset="-120"/>
              </a:rPr>
              <a:t>第十八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六念</a:t>
            </a:r>
            <a:r>
              <a:rPr lang="zh-TW" altLang="en-US" sz="2400" dirty="0" smtClean="0">
                <a:latin typeface="Georgia"/>
                <a:ea typeface="微軟正黑體" pitchFamily="34" charset="-120"/>
              </a:rPr>
              <a:t>中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解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→                                                                   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念戒者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云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雖無形色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可護持                          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雖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無觸對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可修習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537484" y="1556792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難</a:t>
            </a:r>
          </a:p>
        </p:txBody>
      </p:sp>
      <p:sp>
        <p:nvSpPr>
          <p:cNvPr id="10" name="弧形向右箭號 9"/>
          <p:cNvSpPr/>
          <p:nvPr/>
        </p:nvSpPr>
        <p:spPr>
          <a:xfrm>
            <a:off x="721918" y="3084416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537484" y="4830648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831795" y="2593181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6" name="橢圓 15"/>
          <p:cNvSpPr/>
          <p:nvPr/>
        </p:nvSpPr>
        <p:spPr>
          <a:xfrm>
            <a:off x="1461356" y="2486697"/>
            <a:ext cx="648072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總</a:t>
            </a:r>
          </a:p>
        </p:txBody>
      </p:sp>
      <p:sp>
        <p:nvSpPr>
          <p:cNvPr id="17" name="橢圓 16"/>
          <p:cNvSpPr/>
          <p:nvPr/>
        </p:nvSpPr>
        <p:spPr>
          <a:xfrm>
            <a:off x="1507759" y="3682723"/>
            <a:ext cx="648072" cy="7920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</p:spTree>
    <p:extLst>
      <p:ext uri="{BB962C8B-B14F-4D97-AF65-F5344CB8AC3E}">
        <p14:creationId xmlns:p14="http://schemas.microsoft.com/office/powerpoint/2010/main" val="287336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圖: 程序 10"/>
          <p:cNvSpPr/>
          <p:nvPr/>
        </p:nvSpPr>
        <p:spPr>
          <a:xfrm>
            <a:off x="611560" y="3682302"/>
            <a:ext cx="8361325" cy="291505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◇下文有二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出體 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2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釋名</a:t>
            </a:r>
            <a:endParaRPr lang="en-US" altLang="zh-TW" sz="3600" dirty="0" smtClean="0">
              <a:latin typeface="Georgia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出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體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三種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中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                  第三思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正發身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者→是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語業體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Georgia"/>
                <a:ea typeface="微軟正黑體" pitchFamily="34" charset="-120"/>
              </a:rPr>
              <a:t>前二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審慮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決定思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→與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意俱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故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作動意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故→名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意業△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《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瑜伽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》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五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十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三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云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不發身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語思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意表業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」            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自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表知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故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10445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答外引經難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572013"/>
              </p:ext>
            </p:extLst>
          </p:nvPr>
        </p:nvGraphicFramePr>
        <p:xfrm>
          <a:off x="649048" y="65418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0" y="6473952"/>
            <a:ext cx="97596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359980" y="6537568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178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44208" y="404664"/>
            <a:ext cx="1908212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顯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425698" y="1801093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583040" y="2989225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537484" y="4830648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1354676" y="2197137"/>
            <a:ext cx="648072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7" name="橢圓 16"/>
          <p:cNvSpPr/>
          <p:nvPr/>
        </p:nvSpPr>
        <p:spPr>
          <a:xfrm>
            <a:off x="1426521" y="3967042"/>
            <a:ext cx="648072" cy="7920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</p:spTree>
    <p:extLst>
      <p:ext uri="{BB962C8B-B14F-4D97-AF65-F5344CB8AC3E}">
        <p14:creationId xmlns:p14="http://schemas.microsoft.com/office/powerpoint/2010/main" val="339234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圖: 程序 10"/>
          <p:cNvSpPr/>
          <p:nvPr/>
        </p:nvSpPr>
        <p:spPr>
          <a:xfrm>
            <a:off x="611560" y="3682302"/>
            <a:ext cx="8361325" cy="262701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◇下文有二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出體 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2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釋名</a:t>
            </a:r>
            <a:endParaRPr lang="en-US" altLang="zh-TW" sz="3600" dirty="0" smtClean="0">
              <a:latin typeface="Georgia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出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體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三種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中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                  第三思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動發勝思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正發身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者→是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語業體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Georgia"/>
                <a:ea typeface="微軟正黑體" pitchFamily="34" charset="-120"/>
              </a:rPr>
              <a:t>前二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審慮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決定思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→是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發身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遠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近加行    ◇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三差別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10445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答外引經難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3105253"/>
              </p:ext>
            </p:extLst>
          </p:nvPr>
        </p:nvGraphicFramePr>
        <p:xfrm>
          <a:off x="649048" y="65418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0" y="6473952"/>
            <a:ext cx="1115616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359980" y="6537568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179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44208" y="404664"/>
            <a:ext cx="1908212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顯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425698" y="1801093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514155" y="2989225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934290" y="3941331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1354676" y="2197137"/>
            <a:ext cx="648072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7" name="橢圓 16"/>
          <p:cNvSpPr/>
          <p:nvPr/>
        </p:nvSpPr>
        <p:spPr>
          <a:xfrm>
            <a:off x="1422268" y="3941331"/>
            <a:ext cx="648072" cy="7920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</p:spTree>
    <p:extLst>
      <p:ext uri="{BB962C8B-B14F-4D97-AF65-F5344CB8AC3E}">
        <p14:creationId xmlns:p14="http://schemas.microsoft.com/office/powerpoint/2010/main" val="273785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29615445"/>
              </p:ext>
            </p:extLst>
          </p:nvPr>
        </p:nvGraphicFramePr>
        <p:xfrm>
          <a:off x="395536" y="1340768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41559" y="5805264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/>
              <a:t>18</a:t>
            </a:fld>
            <a:endParaRPr lang="zh-TW" altLang="en-US" sz="1100" dirty="0"/>
          </a:p>
        </p:txBody>
      </p:sp>
      <p:sp>
        <p:nvSpPr>
          <p:cNvPr id="10" name="橢圓 9"/>
          <p:cNvSpPr/>
          <p:nvPr/>
        </p:nvSpPr>
        <p:spPr>
          <a:xfrm>
            <a:off x="791580" y="378904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5015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圖: 程序 10"/>
          <p:cNvSpPr/>
          <p:nvPr/>
        </p:nvSpPr>
        <p:spPr>
          <a:xfrm>
            <a:off x="1187623" y="3763830"/>
            <a:ext cx="6886147" cy="262701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◇下文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出體 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2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釋名</a:t>
            </a:r>
            <a:endParaRPr lang="en-US" altLang="zh-TW" sz="3600" dirty="0" smtClean="0">
              <a:latin typeface="Georgia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意業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</a:p>
          <a:p>
            <a:pPr algn="ctr">
              <a:lnSpc>
                <a:spcPts val="3300"/>
              </a:lnSpc>
            </a:pPr>
            <a:r>
              <a:rPr lang="en-US" altLang="zh-TW" sz="3600" dirty="0" smtClean="0">
                <a:latin typeface="Georgia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鄰近釋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近意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業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Georgia"/>
                <a:ea typeface="微軟正黑體" pitchFamily="34" charset="-120"/>
              </a:rPr>
              <a:t>意相應業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意業</a:t>
            </a:r>
            <a:endParaRPr lang="en-US" altLang="zh-TW" sz="3600" dirty="0" smtClean="0">
              <a:latin typeface="Georgia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en-US" altLang="zh-TW" sz="3600" dirty="0" smtClean="0">
                <a:latin typeface="Georgia"/>
                <a:ea typeface="微軟正黑體" pitchFamily="34" charset="-120"/>
              </a:rPr>
              <a:t>2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依士釋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依意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55732831"/>
              </p:ext>
            </p:extLst>
          </p:nvPr>
        </p:nvGraphicFramePr>
        <p:xfrm>
          <a:off x="649048" y="654184"/>
          <a:ext cx="71593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89471" y="6483432"/>
            <a:ext cx="1098152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359980" y="6537568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180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44208" y="404664"/>
            <a:ext cx="1908212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顯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7425698" y="1801093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514155" y="2989225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180438" y="4538435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1354676" y="2197137"/>
            <a:ext cx="648072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7" name="橢圓 16"/>
          <p:cNvSpPr/>
          <p:nvPr/>
        </p:nvSpPr>
        <p:spPr>
          <a:xfrm>
            <a:off x="1422268" y="3941331"/>
            <a:ext cx="648072" cy="7920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104456" cy="10395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答外引經難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6924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16300193"/>
              </p:ext>
            </p:extLst>
          </p:nvPr>
        </p:nvGraphicFramePr>
        <p:xfrm>
          <a:off x="251520" y="980728"/>
          <a:ext cx="856895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209408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181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971600" y="4293096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412016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03238626"/>
              </p:ext>
            </p:extLst>
          </p:nvPr>
        </p:nvGraphicFramePr>
        <p:xfrm>
          <a:off x="251520" y="1268760"/>
          <a:ext cx="770485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0" y="6473952"/>
            <a:ext cx="1097614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182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683568" y="430375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201137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圖: 程序 10"/>
          <p:cNvSpPr/>
          <p:nvPr/>
        </p:nvSpPr>
        <p:spPr>
          <a:xfrm>
            <a:off x="1694304" y="3694281"/>
            <a:ext cx="6886147" cy="262701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◇此第三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發身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語思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所造作</a:t>
            </a:r>
            <a:endParaRPr lang="en-US" altLang="zh-TW" sz="3600" dirty="0" smtClean="0">
              <a:latin typeface="Georgia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於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境轉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造作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於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復能發身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→故名為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104456" cy="10395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答外引經難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54493485"/>
              </p:ext>
            </p:extLst>
          </p:nvPr>
        </p:nvGraphicFramePr>
        <p:xfrm>
          <a:off x="649048" y="728700"/>
          <a:ext cx="7703372" cy="507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0" y="6473952"/>
            <a:ext cx="1187624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359980" y="6537568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183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40152" y="404664"/>
            <a:ext cx="2412268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別釋業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908463" y="3178235"/>
            <a:ext cx="844149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1354676" y="2197137"/>
            <a:ext cx="648072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7" name="橢圓 16"/>
          <p:cNvSpPr/>
          <p:nvPr/>
        </p:nvSpPr>
        <p:spPr>
          <a:xfrm>
            <a:off x="1752612" y="4727445"/>
            <a:ext cx="648072" cy="7920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解</a:t>
            </a:r>
          </a:p>
        </p:txBody>
      </p:sp>
      <p:sp>
        <p:nvSpPr>
          <p:cNvPr id="14" name="橢圓 13"/>
          <p:cNvSpPr/>
          <p:nvPr/>
        </p:nvSpPr>
        <p:spPr>
          <a:xfrm>
            <a:off x="7704348" y="5301208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業</a:t>
            </a:r>
          </a:p>
        </p:txBody>
      </p:sp>
    </p:spTree>
    <p:extLst>
      <p:ext uri="{BB962C8B-B14F-4D97-AF65-F5344CB8AC3E}">
        <p14:creationId xmlns:p14="http://schemas.microsoft.com/office/powerpoint/2010/main" val="166450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圖: 程序 10"/>
          <p:cNvSpPr/>
          <p:nvPr/>
        </p:nvSpPr>
        <p:spPr>
          <a:xfrm>
            <a:off x="1187623" y="3763830"/>
            <a:ext cx="6886147" cy="262701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◇道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二義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</a:p>
          <a:p>
            <a:pPr algn="ctr">
              <a:lnSpc>
                <a:spcPts val="3300"/>
              </a:lnSpc>
            </a:pPr>
            <a:r>
              <a:rPr lang="en-US" altLang="zh-TW" sz="3600" dirty="0" smtClean="0">
                <a:latin typeface="Georgia"/>
                <a:ea typeface="微軟正黑體" pitchFamily="34" charset="-120"/>
              </a:rPr>
              <a:t>1</a:t>
            </a:r>
            <a:r>
              <a:rPr lang="zh-TW" altLang="en-US" dirty="0">
                <a:latin typeface="Georgia"/>
                <a:ea typeface="微軟正黑體" pitchFamily="34" charset="-120"/>
              </a:rPr>
              <a:t>是</a:t>
            </a:r>
            <a:r>
              <a:rPr lang="zh-TW" altLang="en-US" sz="3600" dirty="0">
                <a:latin typeface="Georgia"/>
                <a:ea typeface="微軟正黑體" pitchFamily="34" charset="-120"/>
              </a:rPr>
              <a:t>前審</a:t>
            </a:r>
            <a:r>
              <a:rPr lang="en-US" altLang="zh-TW" sz="1600" dirty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>
                <a:latin typeface="Georgia"/>
                <a:ea typeface="微軟正黑體" pitchFamily="34" charset="-120"/>
              </a:rPr>
              <a:t>決二思所遊履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故</a:t>
            </a:r>
            <a:endParaRPr lang="en-US" altLang="zh-TW" dirty="0" smtClean="0">
              <a:latin typeface="Georgia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Georgia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第三思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前二思所遊履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故</a:t>
            </a:r>
            <a:r>
              <a:rPr lang="en-US" altLang="zh-TW" sz="20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即是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所緣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所引發義◇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身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思所遊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等</a:t>
            </a:r>
            <a:endParaRPr lang="en-US" altLang="zh-TW" dirty="0" smtClean="0">
              <a:latin typeface="Georgia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104456" cy="10395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答外引經難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8118671"/>
              </p:ext>
            </p:extLst>
          </p:nvPr>
        </p:nvGraphicFramePr>
        <p:xfrm>
          <a:off x="649048" y="728700"/>
          <a:ext cx="7703372" cy="507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1" y="6473952"/>
            <a:ext cx="1187623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359980" y="6537568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184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40152" y="404664"/>
            <a:ext cx="2412268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別釋業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514155" y="2989225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1354676" y="2197137"/>
            <a:ext cx="648072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7" name="橢圓 16"/>
          <p:cNvSpPr/>
          <p:nvPr/>
        </p:nvSpPr>
        <p:spPr>
          <a:xfrm>
            <a:off x="1422268" y="3941331"/>
            <a:ext cx="648072" cy="7920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4" name="橢圓 13"/>
          <p:cNvSpPr/>
          <p:nvPr/>
        </p:nvSpPr>
        <p:spPr>
          <a:xfrm>
            <a:off x="7020272" y="3941331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7636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圖: 程序 10"/>
          <p:cNvSpPr/>
          <p:nvPr/>
        </p:nvSpPr>
        <p:spPr>
          <a:xfrm>
            <a:off x="1187623" y="3763830"/>
            <a:ext cx="6886147" cy="262701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◇道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二義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</a:p>
          <a:p>
            <a:pPr algn="ctr">
              <a:lnSpc>
                <a:spcPts val="3300"/>
              </a:lnSpc>
            </a:pPr>
            <a:r>
              <a:rPr lang="en-US" altLang="zh-TW" sz="3600" dirty="0" smtClean="0">
                <a:latin typeface="Georgia"/>
                <a:ea typeface="微軟正黑體" pitchFamily="34" charset="-120"/>
              </a:rPr>
              <a:t>2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或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通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生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當來苦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樂異熟果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故</a:t>
            </a:r>
            <a:endParaRPr lang="en-US" altLang="zh-TW" dirty="0" smtClean="0">
              <a:latin typeface="Georgia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Georgia"/>
                <a:ea typeface="微軟正黑體" pitchFamily="34" charset="-120"/>
              </a:rPr>
              <a:t>→亦名為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道                                                      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(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道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者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依止義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依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進趣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生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當果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故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)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104456" cy="10395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答外引經難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65622660"/>
              </p:ext>
            </p:extLst>
          </p:nvPr>
        </p:nvGraphicFramePr>
        <p:xfrm>
          <a:off x="649048" y="728700"/>
          <a:ext cx="7703372" cy="507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1" y="6473952"/>
            <a:ext cx="1187623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359980" y="6537568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185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40152" y="404664"/>
            <a:ext cx="2412268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別釋業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020272" y="4142391"/>
            <a:ext cx="64807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1354676" y="2197137"/>
            <a:ext cx="648072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7" name="橢圓 16"/>
          <p:cNvSpPr/>
          <p:nvPr/>
        </p:nvSpPr>
        <p:spPr>
          <a:xfrm>
            <a:off x="1422268" y="3941331"/>
            <a:ext cx="648072" cy="7920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4" name="橢圓 13"/>
          <p:cNvSpPr/>
          <p:nvPr/>
        </p:nvSpPr>
        <p:spPr>
          <a:xfrm>
            <a:off x="7344308" y="4733419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514155" y="2989225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5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55524188"/>
              </p:ext>
            </p:extLst>
          </p:nvPr>
        </p:nvGraphicFramePr>
        <p:xfrm>
          <a:off x="1043607" y="836712"/>
          <a:ext cx="7624367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13740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460432" y="6525344"/>
            <a:ext cx="680080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186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367782" y="306896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0" name="流程圖: 程序 9"/>
          <p:cNvSpPr/>
          <p:nvPr/>
        </p:nvSpPr>
        <p:spPr>
          <a:xfrm>
            <a:off x="1781828" y="4365104"/>
            <a:ext cx="6886147" cy="223224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非但意業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體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</a:t>
            </a:r>
            <a:r>
              <a:rPr lang="en-US" altLang="zh-TW" dirty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語二業體</a:t>
            </a:r>
            <a:r>
              <a:rPr lang="en-US" altLang="zh-TW" sz="36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復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言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endParaRPr lang="en-US" altLang="zh-TW" sz="1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>
                <a:latin typeface="Georgia"/>
                <a:ea typeface="微軟正黑體" pitchFamily="34" charset="-120"/>
              </a:rPr>
              <a:t>又</a:t>
            </a:r>
            <a:r>
              <a:rPr lang="zh-TW" altLang="en-US" sz="3600" dirty="0">
                <a:latin typeface="Georgia"/>
                <a:ea typeface="微軟正黑體" pitchFamily="34" charset="-120"/>
              </a:rPr>
              <a:t>業道實體</a:t>
            </a:r>
            <a:r>
              <a:rPr lang="zh-TW" altLang="en-US" sz="2000" dirty="0">
                <a:latin typeface="Georgia"/>
                <a:ea typeface="微軟正黑體" pitchFamily="34" charset="-120"/>
              </a:rPr>
              <a:t>唯是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思</a:t>
            </a:r>
            <a:endParaRPr lang="en-US" altLang="zh-TW" dirty="0" smtClean="0">
              <a:latin typeface="Georgia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假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業道通身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語二                                                      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→以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實思業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亦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二假道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→故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論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言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亦</a:t>
            </a:r>
            <a:r>
              <a:rPr lang="zh-TW" altLang="en-US" sz="1600" dirty="0" smtClean="0">
                <a:latin typeface="Georgia"/>
                <a:ea typeface="微軟正黑體" pitchFamily="34" charset="-120"/>
              </a:rPr>
              <a:t>」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36096" y="548680"/>
            <a:ext cx="3218871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smtClean="0">
                <a:latin typeface="微軟正黑體" pitchFamily="34" charset="-120"/>
                <a:ea typeface="微軟正黑體" pitchFamily="34" charset="-120"/>
              </a:rPr>
              <a:t>舉業道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釋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6138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39107417"/>
              </p:ext>
            </p:extLst>
          </p:nvPr>
        </p:nvGraphicFramePr>
        <p:xfrm>
          <a:off x="539552" y="872716"/>
          <a:ext cx="7624367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3751" y="6473952"/>
            <a:ext cx="113740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460432" y="6525344"/>
            <a:ext cx="680080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187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755576" y="2780928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1" name="矩形 10"/>
          <p:cNvSpPr/>
          <p:nvPr/>
        </p:nvSpPr>
        <p:spPr>
          <a:xfrm>
            <a:off x="5436096" y="548680"/>
            <a:ext cx="3218871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smtClean="0">
                <a:latin typeface="微軟正黑體" pitchFamily="34" charset="-120"/>
                <a:ea typeface="微軟正黑體" pitchFamily="34" charset="-120"/>
              </a:rPr>
              <a:t>舉業道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釋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流程圖: 程序 9"/>
          <p:cNvSpPr/>
          <p:nvPr/>
        </p:nvSpPr>
        <p:spPr>
          <a:xfrm>
            <a:off x="899593" y="4221088"/>
            <a:ext cx="7573452" cy="242088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十業道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中</a:t>
            </a:r>
            <a:r>
              <a:rPr lang="en-US" altLang="zh-TW" sz="3600" dirty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前七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en-US" altLang="zh-TW" dirty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動發</a:t>
            </a:r>
            <a:r>
              <a:rPr lang="en-US" altLang="zh-TW" sz="1600" dirty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後三業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履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使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後三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能生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當異熟果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後三不具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遊履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義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但具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生異熟果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義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→故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稱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」名</a:t>
            </a:r>
            <a:endParaRPr lang="en-US" altLang="zh-TW" sz="1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前七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遊履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生異熟果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二義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具足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→故稱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業道▽前七後三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→合稱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十業道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endParaRPr lang="zh-TW" altLang="en-US" sz="1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341530" y="4797152"/>
            <a:ext cx="82809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解</a:t>
            </a:r>
          </a:p>
        </p:txBody>
      </p:sp>
    </p:spTree>
    <p:extLst>
      <p:ext uri="{BB962C8B-B14F-4D97-AF65-F5344CB8AC3E}">
        <p14:creationId xmlns:p14="http://schemas.microsoft.com/office/powerpoint/2010/main" val="160093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894" y="332656"/>
            <a:ext cx="288032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10030214"/>
              </p:ext>
            </p:extLst>
          </p:nvPr>
        </p:nvGraphicFramePr>
        <p:xfrm>
          <a:off x="539552" y="872716"/>
          <a:ext cx="7624367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113740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460432" y="6525344"/>
            <a:ext cx="680080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188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755576" y="2780928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1" name="矩形 10"/>
          <p:cNvSpPr/>
          <p:nvPr/>
        </p:nvSpPr>
        <p:spPr>
          <a:xfrm>
            <a:off x="5436096" y="548680"/>
            <a:ext cx="3218871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smtClean="0">
                <a:latin typeface="微軟正黑體" pitchFamily="34" charset="-120"/>
                <a:ea typeface="微軟正黑體" pitchFamily="34" charset="-120"/>
              </a:rPr>
              <a:t>舉業道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釋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流程圖: 程序 9"/>
          <p:cNvSpPr/>
          <p:nvPr/>
        </p:nvSpPr>
        <p:spPr>
          <a:xfrm>
            <a:off x="1172851" y="4221088"/>
            <a:ext cx="7300193" cy="242088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十業道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中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後三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不發造作前三身業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或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後四語業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或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身語七業                         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→即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不名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不招當來異熟果報</a:t>
            </a:r>
            <a:endParaRPr lang="en-US" altLang="zh-TW" sz="1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十業道招果報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後三意業引發身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語業道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後三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+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前七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907976" y="4646692"/>
            <a:ext cx="828092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解</a:t>
            </a:r>
          </a:p>
        </p:txBody>
      </p:sp>
    </p:spTree>
    <p:extLst>
      <p:ext uri="{BB962C8B-B14F-4D97-AF65-F5344CB8AC3E}">
        <p14:creationId xmlns:p14="http://schemas.microsoft.com/office/powerpoint/2010/main" val="427946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圖: 程序 10"/>
          <p:cNvSpPr/>
          <p:nvPr/>
        </p:nvSpPr>
        <p:spPr>
          <a:xfrm>
            <a:off x="683568" y="3834938"/>
            <a:ext cx="8064895" cy="262701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動發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於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也→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非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唯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en-US" altLang="zh-TW" sz="1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dirty="0" smtClean="0">
                <a:latin typeface="Georgia"/>
                <a:ea typeface="微軟正黑體" pitchFamily="34" charset="-120"/>
              </a:rPr>
              <a:t>又「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亦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身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語二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非</a:t>
            </a:r>
            <a:r>
              <a:rPr lang="zh-TW" altLang="en-US" sz="2400" dirty="0" smtClean="0">
                <a:latin typeface="Georgia"/>
                <a:ea typeface="微軟正黑體" pitchFamily="34" charset="-120"/>
              </a:rPr>
              <a:t>唯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身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道                  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→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(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動發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)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思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但名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業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即是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身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亦得名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業</a:t>
            </a:r>
            <a:endParaRPr lang="en-US" altLang="zh-TW" dirty="0" smtClean="0">
              <a:latin typeface="Georgia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Georgia"/>
                <a:ea typeface="微軟正黑體" pitchFamily="34" charset="-120"/>
              </a:rPr>
              <a:t>思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亦名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道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道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者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依止義                                     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依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進趣生當果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故</a:t>
            </a:r>
            <a:endParaRPr lang="en-US" altLang="zh-TW" dirty="0" smtClean="0">
              <a:latin typeface="Georgia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4104456" cy="10395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答外引經難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58910305"/>
              </p:ext>
            </p:extLst>
          </p:nvPr>
        </p:nvGraphicFramePr>
        <p:xfrm>
          <a:off x="649048" y="728700"/>
          <a:ext cx="7703372" cy="507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0" y="6473952"/>
            <a:ext cx="1299996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359980" y="6537568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189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40152" y="404664"/>
            <a:ext cx="2412268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釋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字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514155" y="2989224"/>
            <a:ext cx="785841" cy="2023951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1354676" y="2197137"/>
            <a:ext cx="648072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7" name="橢圓 16"/>
          <p:cNvSpPr/>
          <p:nvPr/>
        </p:nvSpPr>
        <p:spPr>
          <a:xfrm>
            <a:off x="1354676" y="5409220"/>
            <a:ext cx="648072" cy="7920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4" name="橢圓 13"/>
          <p:cNvSpPr/>
          <p:nvPr/>
        </p:nvSpPr>
        <p:spPr>
          <a:xfrm>
            <a:off x="7579052" y="5177947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7589908" y="5895920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6744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53873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破所執色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19</a:t>
            </a:fld>
            <a:endParaRPr lang="zh-TW" altLang="en-US"/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939837119"/>
              </p:ext>
            </p:extLst>
          </p:nvPr>
        </p:nvGraphicFramePr>
        <p:xfrm>
          <a:off x="457200" y="1700808"/>
          <a:ext cx="7355160" cy="4547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3367978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圖: 程序 10"/>
          <p:cNvSpPr/>
          <p:nvPr/>
        </p:nvSpPr>
        <p:spPr>
          <a:xfrm>
            <a:off x="1187623" y="3419910"/>
            <a:ext cx="6886147" cy="262701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◇前解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思業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業道</a:t>
            </a:r>
            <a:endParaRPr lang="en-US" altLang="zh-TW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2400" dirty="0" smtClean="0">
                <a:latin typeface="Georgia"/>
                <a:ea typeface="微軟正黑體" pitchFamily="34" charset="-120"/>
              </a:rPr>
              <a:t>此</a:t>
            </a:r>
            <a:r>
              <a:rPr lang="zh-TW" altLang="en-US" sz="2400" dirty="0" smtClean="0">
                <a:latin typeface="Georgia"/>
                <a:ea typeface="微軟正黑體" pitchFamily="34" charset="-120"/>
              </a:rPr>
              <a:t>下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第二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正解身</a:t>
            </a:r>
            <a:r>
              <a:rPr lang="en-US" altLang="zh-TW" sz="16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</a:t>
            </a:r>
            <a:r>
              <a:rPr lang="zh-TW" altLang="en-US" sz="2000" dirty="0" smtClean="0">
                <a:latin typeface="Georgia"/>
                <a:ea typeface="微軟正黑體" pitchFamily="34" charset="-120"/>
              </a:rPr>
              <a:t>名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業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道義</a:t>
            </a:r>
            <a:endParaRPr lang="en-US" altLang="zh-TW" sz="3600" dirty="0" smtClean="0">
              <a:latin typeface="Georgia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Georgia"/>
                <a:ea typeface="微軟正黑體" pitchFamily="34" charset="-120"/>
              </a:rPr>
              <a:t>思所造作</a:t>
            </a:r>
            <a:r>
              <a:rPr lang="en-US" altLang="zh-TW" sz="2000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非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(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身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語</a:t>
            </a:r>
            <a:r>
              <a:rPr lang="en-US" altLang="zh-TW" dirty="0" smtClean="0">
                <a:latin typeface="Georgia"/>
                <a:ea typeface="微軟正黑體" pitchFamily="34" charset="-120"/>
              </a:rPr>
              <a:t>)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能造作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故</a:t>
            </a:r>
            <a:endParaRPr lang="en-US" altLang="zh-TW" dirty="0" smtClean="0">
              <a:latin typeface="Georgia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26240" y="349640"/>
            <a:ext cx="4104456" cy="10395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答外引經難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43339338"/>
              </p:ext>
            </p:extLst>
          </p:nvPr>
        </p:nvGraphicFramePr>
        <p:xfrm>
          <a:off x="649048" y="728700"/>
          <a:ext cx="7703372" cy="507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1" y="6473952"/>
            <a:ext cx="1029347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359980" y="6537568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190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41746" y="728700"/>
            <a:ext cx="2412268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別釋業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029347" y="2915210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1511083" y="2593181"/>
            <a:ext cx="648072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7" name="橢圓 16"/>
          <p:cNvSpPr/>
          <p:nvPr/>
        </p:nvSpPr>
        <p:spPr>
          <a:xfrm>
            <a:off x="1345744" y="4464420"/>
            <a:ext cx="648072" cy="7920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2" name="橢圓 11"/>
          <p:cNvSpPr/>
          <p:nvPr/>
        </p:nvSpPr>
        <p:spPr>
          <a:xfrm>
            <a:off x="7247880" y="3539458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業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8" name="橢圓 17"/>
          <p:cNvSpPr/>
          <p:nvPr/>
        </p:nvSpPr>
        <p:spPr>
          <a:xfrm>
            <a:off x="7571916" y="4068376"/>
            <a:ext cx="648072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道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4537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圖: 程序 10"/>
          <p:cNvSpPr/>
          <p:nvPr/>
        </p:nvSpPr>
        <p:spPr>
          <a:xfrm>
            <a:off x="1187623" y="3356992"/>
            <a:ext cx="6886147" cy="2627018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◇自下第三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此總結非</a:t>
            </a:r>
            <a:endParaRPr lang="en-US" altLang="zh-TW" sz="3600" dirty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申</a:t>
            </a:r>
            <a:r>
              <a:rPr lang="en-US" altLang="zh-TW" sz="3600" dirty="0" smtClean="0">
                <a:latin typeface="Georgia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Georgia"/>
                <a:ea typeface="微軟正黑體" pitchFamily="34" charset="-120"/>
              </a:rPr>
              <a:t>正義</a:t>
            </a:r>
            <a:r>
              <a:rPr lang="zh-TW" altLang="en-US" dirty="0" smtClean="0">
                <a:latin typeface="Georgia"/>
                <a:ea typeface="微軟正黑體" pitchFamily="34" charset="-120"/>
              </a:rPr>
              <a:t>也</a:t>
            </a:r>
            <a:endParaRPr lang="en-US" altLang="zh-TW" dirty="0" smtClean="0">
              <a:latin typeface="Georgia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54456" y="710816"/>
            <a:ext cx="4104456" cy="10395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答外引經難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77023273"/>
              </p:ext>
            </p:extLst>
          </p:nvPr>
        </p:nvGraphicFramePr>
        <p:xfrm>
          <a:off x="370398" y="909954"/>
          <a:ext cx="7703372" cy="507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1" y="6473952"/>
            <a:ext cx="1029347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8359980" y="6537568"/>
            <a:ext cx="1040121" cy="320432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191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04066" y="1102296"/>
            <a:ext cx="2916324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總結申正義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弧形向右箭號 9"/>
          <p:cNvSpPr/>
          <p:nvPr/>
        </p:nvSpPr>
        <p:spPr>
          <a:xfrm>
            <a:off x="1029347" y="2915210"/>
            <a:ext cx="785841" cy="1549210"/>
          </a:xfrm>
          <a:prstGeom prst="curv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1549100" y="2744924"/>
            <a:ext cx="648072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正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7" name="橢圓 16"/>
          <p:cNvSpPr/>
          <p:nvPr/>
        </p:nvSpPr>
        <p:spPr>
          <a:xfrm>
            <a:off x="1686972" y="4337375"/>
            <a:ext cx="648072" cy="7920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</a:t>
            </a:r>
          </a:p>
        </p:txBody>
      </p:sp>
      <p:sp>
        <p:nvSpPr>
          <p:cNvPr id="14" name="橢圓 13"/>
          <p:cNvSpPr/>
          <p:nvPr/>
        </p:nvSpPr>
        <p:spPr>
          <a:xfrm>
            <a:off x="1873136" y="3140968"/>
            <a:ext cx="648072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義</a:t>
            </a:r>
          </a:p>
        </p:txBody>
      </p:sp>
    </p:spTree>
    <p:extLst>
      <p:ext uri="{BB962C8B-B14F-4D97-AF65-F5344CB8AC3E}">
        <p14:creationId xmlns:p14="http://schemas.microsoft.com/office/powerpoint/2010/main" val="186343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03032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離識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實有色法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非有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8068341"/>
              </p:ext>
            </p:extLst>
          </p:nvPr>
        </p:nvGraphicFramePr>
        <p:xfrm>
          <a:off x="1547664" y="1212543"/>
          <a:ext cx="7859216" cy="5637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847182E-1A6D-4EEB-936E-345F3EA22EC0}" type="slidenum">
              <a:rPr lang="zh-TW" altLang="en-US" sz="1100" smtClean="0"/>
              <a:t>2</a:t>
            </a:fld>
            <a:endParaRPr lang="zh-TW" altLang="en-US" sz="1100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>
          <a:xfrm>
            <a:off x="-756592" y="6381328"/>
            <a:ext cx="2011680" cy="384048"/>
          </a:xfrm>
        </p:spPr>
        <p:txBody>
          <a:bodyPr/>
          <a:lstStyle/>
          <a:p>
            <a:fld id="{D0572E53-5FA5-4AFB-8B91-6C3A3C340A6E}" type="datetime1">
              <a:rPr lang="zh-TW" altLang="en-US" smtClean="0"/>
              <a:t>2014/10/15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186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53873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破所執色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20</a:t>
            </a:fld>
            <a:endParaRPr lang="zh-TW" altLang="en-US"/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859197211"/>
              </p:ext>
            </p:extLst>
          </p:nvPr>
        </p:nvGraphicFramePr>
        <p:xfrm>
          <a:off x="457200" y="1700808"/>
          <a:ext cx="7355160" cy="4547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2278777" y="2852936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794486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53873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破所執色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21</a:t>
            </a:fld>
            <a:endParaRPr lang="zh-TW" altLang="en-US"/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742013183"/>
              </p:ext>
            </p:extLst>
          </p:nvPr>
        </p:nvGraphicFramePr>
        <p:xfrm>
          <a:off x="457200" y="1700808"/>
          <a:ext cx="7355160" cy="4547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2278777" y="2420888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初破能成有對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1780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22</a:t>
            </a:fld>
            <a:endParaRPr lang="zh-TW" altLang="en-US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彼有對色</a:t>
            </a:r>
            <a:r>
              <a:rPr lang="en-US" altLang="zh-TW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定非實有</a:t>
            </a:r>
            <a:r>
              <a:rPr lang="zh-TW" altLang="en-US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能成極微非實有</a:t>
            </a:r>
            <a:r>
              <a:rPr lang="zh-TW" altLang="en-US" sz="18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8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152862017"/>
              </p:ext>
            </p:extLst>
          </p:nvPr>
        </p:nvGraphicFramePr>
        <p:xfrm>
          <a:off x="457200" y="2362200"/>
          <a:ext cx="77152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940152" y="2654451"/>
            <a:ext cx="156966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此總非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464149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396552" y="6475128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23</a:t>
            </a:fld>
            <a:endParaRPr lang="zh-TW" altLang="en-US"/>
          </a:p>
        </p:txBody>
      </p:sp>
      <p:pic>
        <p:nvPicPr>
          <p:cNvPr id="9" name="內容版面配置區 8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76672"/>
            <a:ext cx="5884387" cy="5676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392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396552" y="6475128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24</a:t>
            </a:fld>
            <a:endParaRPr lang="zh-TW" altLang="en-US"/>
          </a:p>
        </p:txBody>
      </p:sp>
      <p:pic>
        <p:nvPicPr>
          <p:cNvPr id="8" name="內容版面配置區 7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76672"/>
            <a:ext cx="4874306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618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31352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25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彼有對色</a:t>
            </a:r>
            <a:r>
              <a:rPr lang="en-US" altLang="zh-TW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定非實有</a:t>
            </a:r>
            <a:r>
              <a:rPr lang="zh-TW" altLang="en-US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能成極微非實有</a:t>
            </a:r>
            <a:r>
              <a:rPr lang="zh-TW" altLang="en-US" sz="18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8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018360450"/>
              </p:ext>
            </p:extLst>
          </p:nvPr>
        </p:nvGraphicFramePr>
        <p:xfrm>
          <a:off x="493400" y="2276872"/>
          <a:ext cx="8208913" cy="4174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084168" y="764703"/>
            <a:ext cx="259228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別破有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無礙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6251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31352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26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601217" y="1556792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彼有對色</a:t>
            </a:r>
            <a:r>
              <a:rPr lang="en-US" altLang="zh-TW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定非實有</a:t>
            </a:r>
            <a:r>
              <a:rPr lang="zh-TW" altLang="en-US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能成極微非實有</a:t>
            </a:r>
            <a:r>
              <a:rPr lang="zh-TW" altLang="en-US" sz="18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8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283644978"/>
              </p:ext>
            </p:extLst>
          </p:nvPr>
        </p:nvGraphicFramePr>
        <p:xfrm>
          <a:off x="73656" y="2204864"/>
          <a:ext cx="9036496" cy="4246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084168" y="764703"/>
            <a:ext cx="259228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別破有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無礙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458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27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彼有對色</a:t>
            </a:r>
            <a:r>
              <a:rPr lang="en-US" altLang="zh-TW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定非實有</a:t>
            </a:r>
            <a:r>
              <a:rPr lang="zh-TW" altLang="en-US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能成極微非實有</a:t>
            </a:r>
            <a:r>
              <a:rPr lang="zh-TW" altLang="en-US" sz="18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8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119751085"/>
              </p:ext>
            </p:extLst>
          </p:nvPr>
        </p:nvGraphicFramePr>
        <p:xfrm>
          <a:off x="66681" y="2204864"/>
          <a:ext cx="903649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652120" y="764703"/>
            <a:ext cx="30243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別破有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無方分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0664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31352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28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彼有對色</a:t>
            </a:r>
            <a:r>
              <a:rPr lang="en-US" altLang="zh-TW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定非實有</a:t>
            </a:r>
            <a:r>
              <a:rPr lang="zh-TW" altLang="en-US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能成極微非實有</a:t>
            </a:r>
            <a:r>
              <a:rPr lang="zh-TW" altLang="en-US" sz="18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8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206650489"/>
              </p:ext>
            </p:extLst>
          </p:nvPr>
        </p:nvGraphicFramePr>
        <p:xfrm>
          <a:off x="0" y="2060848"/>
          <a:ext cx="9293344" cy="4102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652120" y="764703"/>
            <a:ext cx="30243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別破有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無方分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0422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31352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29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彼有對色</a:t>
            </a:r>
            <a:r>
              <a:rPr lang="en-US" altLang="zh-TW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定非實有</a:t>
            </a:r>
            <a:r>
              <a:rPr lang="zh-TW" altLang="en-US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能成極微非實有</a:t>
            </a:r>
            <a:r>
              <a:rPr lang="zh-TW" altLang="en-US" sz="18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8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171480163"/>
              </p:ext>
            </p:extLst>
          </p:nvPr>
        </p:nvGraphicFramePr>
        <p:xfrm>
          <a:off x="0" y="2060848"/>
          <a:ext cx="9293344" cy="4102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652120" y="764703"/>
            <a:ext cx="30243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別破有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無方分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9150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sz="6000" dirty="0">
                <a:latin typeface="微軟正黑體" pitchFamily="34" charset="-120"/>
                <a:ea typeface="微軟正黑體" pitchFamily="34" charset="-120"/>
              </a:rPr>
              <a:t>總敘</a:t>
            </a:r>
            <a:r>
              <a:rPr lang="zh-TW" altLang="en-US" sz="5400" dirty="0">
                <a:latin typeface="微軟正黑體" pitchFamily="34" charset="-120"/>
                <a:ea typeface="微軟正黑體" pitchFamily="34" charset="-120"/>
              </a:rPr>
              <a:t>外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執色法</a:t>
            </a:r>
            <a:r>
              <a:rPr lang="en-US" altLang="zh-TW" sz="54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4400" dirty="0" smtClean="0">
                <a:latin typeface="微軟正黑體" pitchFamily="34" charset="-120"/>
                <a:ea typeface="微軟正黑體" pitchFamily="34" charset="-120"/>
              </a:rPr>
              <a:t>二種</a:t>
            </a:r>
            <a:endParaRPr lang="zh-TW" altLang="en-US" sz="44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7" name="內容版面配置區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06420880"/>
              </p:ext>
            </p:extLst>
          </p:nvPr>
        </p:nvGraphicFramePr>
        <p:xfrm>
          <a:off x="827584" y="1556792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-396552" y="6475128"/>
            <a:ext cx="2011680" cy="384048"/>
          </a:xfrm>
        </p:spPr>
        <p:txBody>
          <a:bodyPr/>
          <a:lstStyle/>
          <a:p>
            <a:fld id="{A99D2A1F-9738-4A1D-A1BA-5B35F5BD78E1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3</a:t>
            </a:fld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1979712" y="227687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有對色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724128" y="2313464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無對色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9839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31352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30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彼有對色</a:t>
            </a:r>
            <a:r>
              <a:rPr lang="en-US" altLang="zh-TW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定非實有</a:t>
            </a:r>
            <a:r>
              <a:rPr lang="zh-TW" altLang="en-US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能成極微非實有</a:t>
            </a:r>
            <a:r>
              <a:rPr lang="zh-TW" altLang="en-US" sz="18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8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42263107"/>
              </p:ext>
            </p:extLst>
          </p:nvPr>
        </p:nvGraphicFramePr>
        <p:xfrm>
          <a:off x="0" y="2060848"/>
          <a:ext cx="9293344" cy="4102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652120" y="764703"/>
            <a:ext cx="30243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別破有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無方分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3187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34400" y="6313520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31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彼有對色</a:t>
            </a:r>
            <a:r>
              <a:rPr lang="en-US" altLang="zh-TW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定非實有</a:t>
            </a:r>
            <a:r>
              <a:rPr lang="zh-TW" altLang="en-US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能成極微非實有</a:t>
            </a:r>
            <a:r>
              <a:rPr lang="zh-TW" altLang="en-US" sz="18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8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09995766"/>
              </p:ext>
            </p:extLst>
          </p:nvPr>
        </p:nvGraphicFramePr>
        <p:xfrm>
          <a:off x="0" y="2060848"/>
          <a:ext cx="929334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652120" y="764703"/>
            <a:ext cx="30243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別破有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無方分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8900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32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彼有對色</a:t>
            </a:r>
            <a:r>
              <a:rPr lang="en-US" altLang="zh-TW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定非實有</a:t>
            </a:r>
            <a:r>
              <a:rPr lang="zh-TW" altLang="en-US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能成極微非實有</a:t>
            </a:r>
            <a:r>
              <a:rPr lang="zh-TW" altLang="en-US" sz="18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8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018601640"/>
              </p:ext>
            </p:extLst>
          </p:nvPr>
        </p:nvGraphicFramePr>
        <p:xfrm>
          <a:off x="73536" y="2060848"/>
          <a:ext cx="903649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652120" y="764703"/>
            <a:ext cx="30243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別破有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無方分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875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33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彼有對色</a:t>
            </a:r>
            <a:r>
              <a:rPr lang="en-US" altLang="zh-TW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定非實有</a:t>
            </a:r>
            <a:r>
              <a:rPr lang="zh-TW" altLang="en-US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能成極微非實有</a:t>
            </a:r>
            <a:r>
              <a:rPr lang="zh-TW" altLang="en-US" sz="18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8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761515673"/>
              </p:ext>
            </p:extLst>
          </p:nvPr>
        </p:nvGraphicFramePr>
        <p:xfrm>
          <a:off x="73536" y="2060848"/>
          <a:ext cx="903649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7308304" y="764703"/>
            <a:ext cx="136815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總結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6611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34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識豈無所依緣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219160675"/>
              </p:ext>
            </p:extLst>
          </p:nvPr>
        </p:nvGraphicFramePr>
        <p:xfrm>
          <a:off x="73536" y="2060848"/>
          <a:ext cx="903649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076056" y="764703"/>
            <a:ext cx="36004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明所成有對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不成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30872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960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224596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35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識豈無所依緣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006013434"/>
              </p:ext>
            </p:extLst>
          </p:nvPr>
        </p:nvGraphicFramePr>
        <p:xfrm>
          <a:off x="73536" y="2060848"/>
          <a:ext cx="903649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076056" y="764703"/>
            <a:ext cx="36004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明所成有對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不成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30872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960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9498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58053530"/>
              </p:ext>
            </p:extLst>
          </p:nvPr>
        </p:nvGraphicFramePr>
        <p:xfrm>
          <a:off x="395536" y="1340768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41559" y="5805264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/>
              <a:t>36</a:t>
            </a:fld>
            <a:endParaRPr lang="zh-TW" altLang="en-US" sz="1100" dirty="0"/>
          </a:p>
        </p:txBody>
      </p:sp>
      <p:sp>
        <p:nvSpPr>
          <p:cNvPr id="10" name="橢圓 9"/>
          <p:cNvSpPr/>
          <p:nvPr/>
        </p:nvSpPr>
        <p:spPr>
          <a:xfrm>
            <a:off x="323528" y="34650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1196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67292569"/>
              </p:ext>
            </p:extLst>
          </p:nvPr>
        </p:nvGraphicFramePr>
        <p:xfrm>
          <a:off x="395536" y="1340768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41559" y="5805264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/>
              <a:t>37</a:t>
            </a:fld>
            <a:endParaRPr lang="zh-TW" altLang="en-US" sz="1100" dirty="0"/>
          </a:p>
        </p:txBody>
      </p:sp>
      <p:sp>
        <p:nvSpPr>
          <p:cNvPr id="10" name="橢圓 9"/>
          <p:cNvSpPr/>
          <p:nvPr/>
        </p:nvSpPr>
        <p:spPr>
          <a:xfrm>
            <a:off x="323528" y="34650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0711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82480046"/>
              </p:ext>
            </p:extLst>
          </p:nvPr>
        </p:nvGraphicFramePr>
        <p:xfrm>
          <a:off x="395536" y="1340768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41559" y="5805264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/>
              <a:t>38</a:t>
            </a:fld>
            <a:endParaRPr lang="zh-TW" altLang="en-US" sz="1100" dirty="0"/>
          </a:p>
        </p:txBody>
      </p:sp>
      <p:sp>
        <p:nvSpPr>
          <p:cNvPr id="10" name="橢圓 9"/>
          <p:cNvSpPr/>
          <p:nvPr/>
        </p:nvSpPr>
        <p:spPr>
          <a:xfrm>
            <a:off x="323528" y="34650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3117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39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識豈無所依緣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924251124"/>
              </p:ext>
            </p:extLst>
          </p:nvPr>
        </p:nvGraphicFramePr>
        <p:xfrm>
          <a:off x="73536" y="2060848"/>
          <a:ext cx="903649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804248" y="764703"/>
            <a:ext cx="187220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申正義</a:t>
            </a:r>
          </a:p>
        </p:txBody>
      </p:sp>
      <p:sp>
        <p:nvSpPr>
          <p:cNvPr id="5" name="橢圓 4"/>
          <p:cNvSpPr/>
          <p:nvPr/>
        </p:nvSpPr>
        <p:spPr>
          <a:xfrm>
            <a:off x="830872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960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9159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0668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釋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色法</a:t>
            </a:r>
            <a:r>
              <a:rPr lang="zh-TW" altLang="en-US" sz="2000" dirty="0" smtClean="0"/>
              <a:t>」</a:t>
            </a:r>
            <a:endParaRPr lang="zh-TW" altLang="en-US" sz="2000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26678124"/>
              </p:ext>
            </p:extLst>
          </p:nvPr>
        </p:nvGraphicFramePr>
        <p:xfrm>
          <a:off x="457200" y="1600200"/>
          <a:ext cx="7571184" cy="47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-60960" y="6473952"/>
            <a:ext cx="2011680" cy="384048"/>
          </a:xfrm>
        </p:spPr>
        <p:txBody>
          <a:bodyPr/>
          <a:lstStyle/>
          <a:p>
            <a:fld id="{77AD447C-1359-4FE3-8C29-D3A2282328C1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7" name="流程圖: 程序 6"/>
          <p:cNvSpPr/>
          <p:nvPr/>
        </p:nvSpPr>
        <p:spPr>
          <a:xfrm>
            <a:off x="1054968" y="1412776"/>
            <a:ext cx="6840760" cy="792088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色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為何義？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橢圓 7"/>
          <p:cNvSpPr/>
          <p:nvPr/>
        </p:nvSpPr>
        <p:spPr>
          <a:xfrm>
            <a:off x="1619672" y="1340768"/>
            <a:ext cx="720080" cy="7920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問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270952" y="2618892"/>
            <a:ext cx="720080" cy="7920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7903191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40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72712" y="1411034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en-US" altLang="zh-TW" sz="1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緣色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967153668"/>
              </p:ext>
            </p:extLst>
          </p:nvPr>
        </p:nvGraphicFramePr>
        <p:xfrm>
          <a:off x="73536" y="2060848"/>
          <a:ext cx="9036496" cy="47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7236296" y="764702"/>
            <a:ext cx="158417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申正義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30872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960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32920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41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72712" y="1411034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en-US" altLang="zh-TW" sz="1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緣色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87707974"/>
              </p:ext>
            </p:extLst>
          </p:nvPr>
        </p:nvGraphicFramePr>
        <p:xfrm>
          <a:off x="73536" y="2060848"/>
          <a:ext cx="9036496" cy="47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876256" y="764703"/>
            <a:ext cx="18002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申正義</a:t>
            </a:r>
          </a:p>
        </p:txBody>
      </p:sp>
      <p:sp>
        <p:nvSpPr>
          <p:cNvPr id="5" name="橢圓 4"/>
          <p:cNvSpPr/>
          <p:nvPr/>
        </p:nvSpPr>
        <p:spPr>
          <a:xfrm>
            <a:off x="830872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960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230578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42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72712" y="1411034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en-US" altLang="zh-TW" sz="1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緣色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130661793"/>
              </p:ext>
            </p:extLst>
          </p:nvPr>
        </p:nvGraphicFramePr>
        <p:xfrm>
          <a:off x="73536" y="2060848"/>
          <a:ext cx="9036496" cy="47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876256" y="764703"/>
            <a:ext cx="18002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申正義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30872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960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61964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43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72712" y="1411034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en-US" altLang="zh-TW" sz="1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緣色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46609684"/>
              </p:ext>
            </p:extLst>
          </p:nvPr>
        </p:nvGraphicFramePr>
        <p:xfrm>
          <a:off x="73536" y="2060848"/>
          <a:ext cx="9036496" cy="47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876256" y="764703"/>
            <a:ext cx="18002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申根義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30872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960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328051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40000" y="1188262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en-US" altLang="zh-TW" sz="1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緣色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870307464"/>
              </p:ext>
            </p:extLst>
          </p:nvPr>
        </p:nvGraphicFramePr>
        <p:xfrm>
          <a:off x="79960" y="1808098"/>
          <a:ext cx="903649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876256" y="764703"/>
            <a:ext cx="18002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申根義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30872" y="1087868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874457" y="22069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44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0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40000" y="1188262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en-US" altLang="zh-TW" sz="1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緣色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245919910"/>
              </p:ext>
            </p:extLst>
          </p:nvPr>
        </p:nvGraphicFramePr>
        <p:xfrm>
          <a:off x="79960" y="1808098"/>
          <a:ext cx="903649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876256" y="764703"/>
            <a:ext cx="18002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申境義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30872" y="1087868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516649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45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61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40000" y="1188262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en-US" altLang="zh-TW" sz="1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緣色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305594231"/>
              </p:ext>
            </p:extLst>
          </p:nvPr>
        </p:nvGraphicFramePr>
        <p:xfrm>
          <a:off x="79960" y="1808098"/>
          <a:ext cx="903649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876256" y="764703"/>
            <a:ext cx="18002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申根義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30872" y="1087868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516649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46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67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40000" y="1188262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en-US" altLang="zh-TW" sz="1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緣色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486880433"/>
              </p:ext>
            </p:extLst>
          </p:nvPr>
        </p:nvGraphicFramePr>
        <p:xfrm>
          <a:off x="79960" y="1808098"/>
          <a:ext cx="903649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876256" y="764703"/>
            <a:ext cx="18002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申境義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30872" y="1087868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516649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47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75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40000" y="1188262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en-US" altLang="zh-TW" sz="1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緣色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16168774"/>
              </p:ext>
            </p:extLst>
          </p:nvPr>
        </p:nvGraphicFramePr>
        <p:xfrm>
          <a:off x="79960" y="1808098"/>
          <a:ext cx="903649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372200" y="764703"/>
            <a:ext cx="230425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結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解根義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30872" y="1087868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516649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48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85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11271485"/>
              </p:ext>
            </p:extLst>
          </p:nvPr>
        </p:nvGraphicFramePr>
        <p:xfrm>
          <a:off x="395536" y="1340768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8279" y="6492875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>
                <a:solidFill>
                  <a:schemeClr val="tx1"/>
                </a:solidFill>
              </a:rPr>
              <a:t>49</a:t>
            </a:fld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323528" y="34650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7866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0668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釋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色法</a:t>
            </a:r>
            <a:r>
              <a:rPr lang="zh-TW" altLang="en-US" sz="2000" dirty="0" smtClean="0"/>
              <a:t>」</a:t>
            </a:r>
            <a:endParaRPr lang="zh-TW" altLang="en-US" sz="2000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67813700"/>
              </p:ext>
            </p:extLst>
          </p:nvPr>
        </p:nvGraphicFramePr>
        <p:xfrm>
          <a:off x="457200" y="1600200"/>
          <a:ext cx="7571184" cy="47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-60960" y="6473952"/>
            <a:ext cx="2011680" cy="384048"/>
          </a:xfrm>
        </p:spPr>
        <p:txBody>
          <a:bodyPr/>
          <a:lstStyle/>
          <a:p>
            <a:fld id="{77AD447C-1359-4FE3-8C29-D3A2282328C1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7" name="流程圖: 程序 6"/>
          <p:cNvSpPr/>
          <p:nvPr/>
        </p:nvSpPr>
        <p:spPr>
          <a:xfrm>
            <a:off x="1054968" y="1340768"/>
            <a:ext cx="6840760" cy="792088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色法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幾類？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橢圓 7"/>
          <p:cNvSpPr/>
          <p:nvPr/>
        </p:nvSpPr>
        <p:spPr>
          <a:xfrm>
            <a:off x="1619672" y="1340768"/>
            <a:ext cx="720080" cy="7920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問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334888" y="3212976"/>
            <a:ext cx="720080" cy="7920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313898230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37756777"/>
              </p:ext>
            </p:extLst>
          </p:nvPr>
        </p:nvGraphicFramePr>
        <p:xfrm>
          <a:off x="395536" y="1340768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>
                <a:solidFill>
                  <a:schemeClr val="tx1"/>
                </a:solidFill>
              </a:rPr>
              <a:t>50</a:t>
            </a:fld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323528" y="34650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9854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40000" y="1188262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en-US" altLang="zh-TW" sz="1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緣色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96982000"/>
              </p:ext>
            </p:extLst>
          </p:nvPr>
        </p:nvGraphicFramePr>
        <p:xfrm>
          <a:off x="79960" y="1808098"/>
          <a:ext cx="903649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652120" y="764703"/>
            <a:ext cx="30243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標識變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所緣緣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30872" y="1087868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516649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51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00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"/>
          </p:nvPr>
        </p:nvSpPr>
        <p:spPr>
          <a:xfrm>
            <a:off x="440000" y="1188262"/>
            <a:ext cx="8075240" cy="6583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           五</a:t>
            </a:r>
            <a:r>
              <a:rPr lang="zh-TW" altLang="en-US" sz="3600" b="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識豈無所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依</a:t>
            </a:r>
            <a:r>
              <a:rPr lang="en-US" altLang="zh-TW" sz="1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緣色</a:t>
            </a:r>
            <a:r>
              <a:rPr lang="zh-TW" altLang="en-US" sz="2400" b="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？</a:t>
            </a:r>
            <a:endParaRPr lang="zh-TW" altLang="en-US" sz="2400" b="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581350717"/>
              </p:ext>
            </p:extLst>
          </p:nvPr>
        </p:nvGraphicFramePr>
        <p:xfrm>
          <a:off x="79960" y="1808098"/>
          <a:ext cx="903649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652120" y="764703"/>
            <a:ext cx="30243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標識變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所緣緣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30872" y="1087868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7516649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答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52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46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396552" y="6309320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53</a:t>
            </a:fld>
            <a:endParaRPr lang="zh-TW" altLang="en-US"/>
          </a:p>
        </p:txBody>
      </p:sp>
      <p:pic>
        <p:nvPicPr>
          <p:cNvPr id="9" name="內容版面配置區 8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88640"/>
            <a:ext cx="4226234" cy="6355239"/>
          </a:xfrm>
        </p:spPr>
      </p:pic>
    </p:spTree>
    <p:extLst>
      <p:ext uri="{BB962C8B-B14F-4D97-AF65-F5344CB8AC3E}">
        <p14:creationId xmlns:p14="http://schemas.microsoft.com/office/powerpoint/2010/main" val="7920375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生論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63806804"/>
              </p:ext>
            </p:extLst>
          </p:nvPr>
        </p:nvGraphicFramePr>
        <p:xfrm>
          <a:off x="467544" y="1268760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>
                <a:solidFill>
                  <a:schemeClr val="tx1"/>
                </a:solidFill>
              </a:rPr>
              <a:t>54</a:t>
            </a:fld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611560" y="34688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8164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097024406"/>
              </p:ext>
            </p:extLst>
          </p:nvPr>
        </p:nvGraphicFramePr>
        <p:xfrm>
          <a:off x="107504" y="1268760"/>
          <a:ext cx="9036496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652120" y="764703"/>
            <a:ext cx="30243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別釋似相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識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516649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55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71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412679118"/>
              </p:ext>
            </p:extLst>
          </p:nvPr>
        </p:nvGraphicFramePr>
        <p:xfrm>
          <a:off x="107504" y="1268760"/>
          <a:ext cx="9036496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444208" y="764703"/>
            <a:ext cx="223224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破正量部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516649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56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86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210614203"/>
              </p:ext>
            </p:extLst>
          </p:nvPr>
        </p:nvGraphicFramePr>
        <p:xfrm>
          <a:off x="107504" y="1268760"/>
          <a:ext cx="9036496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444208" y="764703"/>
            <a:ext cx="223224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破正量部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516649" y="23488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57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92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712352541"/>
              </p:ext>
            </p:extLst>
          </p:nvPr>
        </p:nvGraphicFramePr>
        <p:xfrm>
          <a:off x="107504" y="1411034"/>
          <a:ext cx="9036496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804248" y="764703"/>
            <a:ext cx="187220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破經部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56377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58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2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989968165"/>
              </p:ext>
            </p:extLst>
          </p:nvPr>
        </p:nvGraphicFramePr>
        <p:xfrm>
          <a:off x="107504" y="1411034"/>
          <a:ext cx="9036496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876256" y="764703"/>
            <a:ext cx="18002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破經部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56377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59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95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0668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釋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色法</a:t>
            </a:r>
            <a:r>
              <a:rPr lang="zh-TW" altLang="en-US" sz="2000" dirty="0" smtClean="0"/>
              <a:t>」</a:t>
            </a:r>
            <a:endParaRPr lang="zh-TW" altLang="en-US" sz="2000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67743534"/>
              </p:ext>
            </p:extLst>
          </p:nvPr>
        </p:nvGraphicFramePr>
        <p:xfrm>
          <a:off x="467544" y="2132856"/>
          <a:ext cx="7571184" cy="47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-60960" y="6473952"/>
            <a:ext cx="2011680" cy="384048"/>
          </a:xfrm>
        </p:spPr>
        <p:txBody>
          <a:bodyPr/>
          <a:lstStyle/>
          <a:p>
            <a:fld id="{77AD447C-1359-4FE3-8C29-D3A2282328C1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7" name="流程圖: 程序 6"/>
          <p:cNvSpPr/>
          <p:nvPr/>
        </p:nvSpPr>
        <p:spPr>
          <a:xfrm>
            <a:off x="1054968" y="1340768"/>
            <a:ext cx="6840760" cy="792088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色法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幾類？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橢圓 7"/>
          <p:cNvSpPr/>
          <p:nvPr/>
        </p:nvSpPr>
        <p:spPr>
          <a:xfrm>
            <a:off x="1619672" y="1340768"/>
            <a:ext cx="720080" cy="7920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問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694928" y="2420888"/>
            <a:ext cx="720080" cy="7920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85228466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83859936"/>
              </p:ext>
            </p:extLst>
          </p:nvPr>
        </p:nvGraphicFramePr>
        <p:xfrm>
          <a:off x="107504" y="1411034"/>
          <a:ext cx="9036496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876256" y="764703"/>
            <a:ext cx="18002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破經部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56377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60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27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70195032"/>
              </p:ext>
            </p:extLst>
          </p:nvPr>
        </p:nvGraphicFramePr>
        <p:xfrm>
          <a:off x="110168" y="1087868"/>
          <a:ext cx="9036496" cy="5480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084168" y="764703"/>
            <a:ext cx="259228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破本薩婆多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8172400" y="203758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61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1453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05478744"/>
              </p:ext>
            </p:extLst>
          </p:nvPr>
        </p:nvGraphicFramePr>
        <p:xfrm>
          <a:off x="107504" y="1411034"/>
          <a:ext cx="9036496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652120" y="764703"/>
            <a:ext cx="30243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破本薩婆多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56377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62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96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654246798"/>
              </p:ext>
            </p:extLst>
          </p:nvPr>
        </p:nvGraphicFramePr>
        <p:xfrm>
          <a:off x="107504" y="1411034"/>
          <a:ext cx="9036496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652120" y="764703"/>
            <a:ext cx="302433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破本薩婆多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56377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63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00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270638718"/>
              </p:ext>
            </p:extLst>
          </p:nvPr>
        </p:nvGraphicFramePr>
        <p:xfrm>
          <a:off x="107504" y="1735070"/>
          <a:ext cx="9036496" cy="4502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444208" y="764703"/>
            <a:ext cx="223224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破新有部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56377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64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12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218292375"/>
              </p:ext>
            </p:extLst>
          </p:nvPr>
        </p:nvGraphicFramePr>
        <p:xfrm>
          <a:off x="107504" y="1411034"/>
          <a:ext cx="9036496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444208" y="764703"/>
            <a:ext cx="223224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破新有部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56377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65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02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37991722"/>
              </p:ext>
            </p:extLst>
          </p:nvPr>
        </p:nvGraphicFramePr>
        <p:xfrm>
          <a:off x="107504" y="1411034"/>
          <a:ext cx="9036496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444208" y="764703"/>
            <a:ext cx="223224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破新有部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5868144" y="171354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66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18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903784369"/>
              </p:ext>
            </p:extLst>
          </p:nvPr>
        </p:nvGraphicFramePr>
        <p:xfrm>
          <a:off x="107504" y="1411034"/>
          <a:ext cx="9036496" cy="3890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868144" y="764703"/>
            <a:ext cx="280831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二位無差難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56377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67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9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677976118"/>
              </p:ext>
            </p:extLst>
          </p:nvPr>
        </p:nvGraphicFramePr>
        <p:xfrm>
          <a:off x="107504" y="1411034"/>
          <a:ext cx="9036496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868144" y="764703"/>
            <a:ext cx="280831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量等相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齊難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56377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68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9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17628573"/>
              </p:ext>
            </p:extLst>
          </p:nvPr>
        </p:nvGraphicFramePr>
        <p:xfrm>
          <a:off x="107504" y="1411034"/>
          <a:ext cx="9036496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868144" y="764703"/>
            <a:ext cx="280831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微相失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本難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56377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69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36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06688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釋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色法</a:t>
            </a:r>
            <a:r>
              <a:rPr lang="zh-TW" altLang="en-US" sz="2000" dirty="0" smtClean="0"/>
              <a:t>」</a:t>
            </a:r>
            <a:endParaRPr lang="zh-TW" altLang="en-US" sz="2000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34237859"/>
              </p:ext>
            </p:extLst>
          </p:nvPr>
        </p:nvGraphicFramePr>
        <p:xfrm>
          <a:off x="457200" y="1600200"/>
          <a:ext cx="7571184" cy="47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-60960" y="6473952"/>
            <a:ext cx="2011680" cy="384048"/>
          </a:xfrm>
        </p:spPr>
        <p:txBody>
          <a:bodyPr/>
          <a:lstStyle/>
          <a:p>
            <a:fld id="{77AD447C-1359-4FE3-8C29-D3A2282328C1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7" name="流程圖: 程序 6"/>
          <p:cNvSpPr/>
          <p:nvPr/>
        </p:nvSpPr>
        <p:spPr>
          <a:xfrm>
            <a:off x="1054968" y="1412776"/>
            <a:ext cx="6840760" cy="792088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色法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為何義？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橢圓 7"/>
          <p:cNvSpPr/>
          <p:nvPr/>
        </p:nvSpPr>
        <p:spPr>
          <a:xfrm>
            <a:off x="1619672" y="1340768"/>
            <a:ext cx="720080" cy="7920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問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270952" y="2618892"/>
            <a:ext cx="720080" cy="7920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01799831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856051200"/>
              </p:ext>
            </p:extLst>
          </p:nvPr>
        </p:nvGraphicFramePr>
        <p:xfrm>
          <a:off x="107504" y="1411034"/>
          <a:ext cx="9036496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436096" y="764703"/>
            <a:ext cx="324036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識行相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互通難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56377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70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2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091256221"/>
              </p:ext>
            </p:extLst>
          </p:nvPr>
        </p:nvGraphicFramePr>
        <p:xfrm>
          <a:off x="107504" y="1411034"/>
          <a:ext cx="9036496" cy="3746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076056" y="764703"/>
            <a:ext cx="36004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一心緣遍諸境難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7956377" y="141103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破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71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69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047283257"/>
              </p:ext>
            </p:extLst>
          </p:nvPr>
        </p:nvGraphicFramePr>
        <p:xfrm>
          <a:off x="107504" y="1411034"/>
          <a:ext cx="9036496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7524328" y="764703"/>
            <a:ext cx="115212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總結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4499992" y="169830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結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72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1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547656600"/>
              </p:ext>
            </p:extLst>
          </p:nvPr>
        </p:nvGraphicFramePr>
        <p:xfrm>
          <a:off x="107504" y="1411034"/>
          <a:ext cx="9036496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516216" y="764703"/>
            <a:ext cx="21602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結歸正義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4572000" y="206806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正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73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9832" y="5733256"/>
            <a:ext cx="4104456" cy="792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結外有對色法不成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5549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073560781"/>
              </p:ext>
            </p:extLst>
          </p:nvPr>
        </p:nvGraphicFramePr>
        <p:xfrm>
          <a:off x="107504" y="1411034"/>
          <a:ext cx="9036496" cy="5114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516216" y="764703"/>
            <a:ext cx="21602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結歸正義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4572000" y="2068060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正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74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48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6446680"/>
              </p:ext>
            </p:extLst>
          </p:nvPr>
        </p:nvGraphicFramePr>
        <p:xfrm>
          <a:off x="107504" y="1411034"/>
          <a:ext cx="9036496" cy="5114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516216" y="764703"/>
            <a:ext cx="21602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結歸正義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6372200" y="220486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正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75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1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2100095"/>
              </p:ext>
            </p:extLst>
          </p:nvPr>
        </p:nvGraphicFramePr>
        <p:xfrm>
          <a:off x="467544" y="1268760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>
                <a:solidFill>
                  <a:schemeClr val="tx1"/>
                </a:solidFill>
              </a:rPr>
              <a:t>76</a:t>
            </a:fld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611560" y="34688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4608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81285025"/>
              </p:ext>
            </p:extLst>
          </p:nvPr>
        </p:nvGraphicFramePr>
        <p:xfrm>
          <a:off x="467544" y="1268760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>
                <a:solidFill>
                  <a:schemeClr val="tx1"/>
                </a:solidFill>
              </a:rPr>
              <a:t>77</a:t>
            </a:fld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611560" y="34688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8782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2773460"/>
              </p:ext>
            </p:extLst>
          </p:nvPr>
        </p:nvGraphicFramePr>
        <p:xfrm>
          <a:off x="467544" y="1268760"/>
          <a:ext cx="7920880" cy="475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100" smtClean="0">
                <a:solidFill>
                  <a:schemeClr val="tx1"/>
                </a:solidFill>
              </a:rPr>
              <a:t>78</a:t>
            </a:fld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1073188" y="34688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870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056" y="40466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00400474"/>
              </p:ext>
            </p:extLst>
          </p:nvPr>
        </p:nvGraphicFramePr>
        <p:xfrm>
          <a:off x="107504" y="1411034"/>
          <a:ext cx="9036496" cy="5114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516216" y="764703"/>
            <a:ext cx="21602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結歸正義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6372200" y="220486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</a:rPr>
              <a:t>正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79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60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50168" y="197768"/>
            <a:ext cx="2581672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釋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對</a:t>
            </a:r>
            <a:r>
              <a:rPr lang="zh-TW" altLang="en-US" sz="2000" dirty="0" smtClean="0"/>
              <a:t>」</a:t>
            </a:r>
            <a:endParaRPr lang="zh-TW" altLang="en-US" sz="2000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03855427"/>
              </p:ext>
            </p:extLst>
          </p:nvPr>
        </p:nvGraphicFramePr>
        <p:xfrm>
          <a:off x="457200" y="1600200"/>
          <a:ext cx="7571184" cy="47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-60960" y="6473952"/>
            <a:ext cx="2011680" cy="384048"/>
          </a:xfrm>
        </p:spPr>
        <p:txBody>
          <a:bodyPr/>
          <a:lstStyle/>
          <a:p>
            <a:fld id="{77AD447C-1359-4FE3-8C29-D3A2282328C1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7" name="流程圖: 程序 6"/>
          <p:cNvSpPr/>
          <p:nvPr/>
        </p:nvSpPr>
        <p:spPr>
          <a:xfrm>
            <a:off x="1041296" y="1340768"/>
            <a:ext cx="6840760" cy="792088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對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為何義？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橢圓 7"/>
          <p:cNvSpPr/>
          <p:nvPr/>
        </p:nvSpPr>
        <p:spPr>
          <a:xfrm>
            <a:off x="1619672" y="1340768"/>
            <a:ext cx="720080" cy="7920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問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321216" y="2300144"/>
            <a:ext cx="720080" cy="7920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3" name="向右箭號 2"/>
          <p:cNvSpPr/>
          <p:nvPr/>
        </p:nvSpPr>
        <p:spPr>
          <a:xfrm>
            <a:off x="3851920" y="3645024"/>
            <a:ext cx="864096" cy="1584176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698538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16254928"/>
              </p:ext>
            </p:extLst>
          </p:nvPr>
        </p:nvGraphicFramePr>
        <p:xfrm>
          <a:off x="521550" y="1268760"/>
          <a:ext cx="7308812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80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1079612" y="300075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4293096"/>
            <a:ext cx="7632848" cy="20882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第二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.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顯色頓變非積小義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自申正義    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述能成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所成根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塵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義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隨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其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相分形量大小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→其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能變識頓現此相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非別變作眾多極微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薩婆多從小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大合成一物</a:t>
            </a:r>
            <a:r>
              <a:rPr lang="en-US" altLang="zh-TW" sz="3600" dirty="0" smtClean="0"/>
              <a:t>. </a:t>
            </a:r>
            <a:endParaRPr lang="zh-TW" altLang="en-US" sz="3600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6368" y="188640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橢圓 3"/>
          <p:cNvSpPr/>
          <p:nvPr/>
        </p:nvSpPr>
        <p:spPr>
          <a:xfrm>
            <a:off x="251520" y="3861048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解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60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87695565"/>
              </p:ext>
            </p:extLst>
          </p:nvPr>
        </p:nvGraphicFramePr>
        <p:xfrm>
          <a:off x="4896" y="1196752"/>
          <a:ext cx="874356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81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403960" y="458112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6368" y="188640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821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69700101"/>
              </p:ext>
            </p:extLst>
          </p:nvPr>
        </p:nvGraphicFramePr>
        <p:xfrm>
          <a:off x="4896" y="1196752"/>
          <a:ext cx="874356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82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403960" y="458112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6368" y="188640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341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88450071"/>
              </p:ext>
            </p:extLst>
          </p:nvPr>
        </p:nvGraphicFramePr>
        <p:xfrm>
          <a:off x="4896" y="1196752"/>
          <a:ext cx="874356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83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403960" y="458112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6368" y="188640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2946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04731193"/>
              </p:ext>
            </p:extLst>
          </p:nvPr>
        </p:nvGraphicFramePr>
        <p:xfrm>
          <a:off x="866644" y="1268760"/>
          <a:ext cx="715939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1005840" y="6439240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84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1043608" y="268549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6368" y="188640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9568" y="3645024"/>
            <a:ext cx="7632848" cy="20882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第三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.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顯極微非有實義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→即是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為執實法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實我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一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常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佛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說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極微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令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其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除執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分析色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有實極微體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佛說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之也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△然依他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可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說為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實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成所緣緣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依所析色說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600" dirty="0"/>
          </a:p>
        </p:txBody>
      </p:sp>
      <p:sp>
        <p:nvSpPr>
          <p:cNvPr id="3" name="剪去對角線角落矩形 2"/>
          <p:cNvSpPr/>
          <p:nvPr/>
        </p:nvSpPr>
        <p:spPr>
          <a:xfrm>
            <a:off x="1015752" y="5733256"/>
            <a:ext cx="6845964" cy="756084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瑜伽論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第五</a:t>
            </a:r>
            <a:r>
              <a:rPr lang="zh-TW" altLang="en-US" sz="1400" dirty="0" smtClean="0">
                <a:latin typeface="微軟正黑體" pitchFamily="34" charset="-120"/>
                <a:ea typeface="微軟正黑體" pitchFamily="34" charset="-120"/>
              </a:rPr>
              <a:t>十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四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由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五緣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佛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說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極微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7475526" y="5121188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解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38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51747825"/>
              </p:ext>
            </p:extLst>
          </p:nvPr>
        </p:nvGraphicFramePr>
        <p:xfrm>
          <a:off x="971600" y="548680"/>
          <a:ext cx="715939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85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187624" y="364502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54898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02510840"/>
              </p:ext>
            </p:extLst>
          </p:nvPr>
        </p:nvGraphicFramePr>
        <p:xfrm>
          <a:off x="971600" y="548680"/>
          <a:ext cx="715939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86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095912" y="364502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361585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20392331"/>
              </p:ext>
            </p:extLst>
          </p:nvPr>
        </p:nvGraphicFramePr>
        <p:xfrm>
          <a:off x="971600" y="548680"/>
          <a:ext cx="715939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87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259632" y="364502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92075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框架 16"/>
          <p:cNvSpPr/>
          <p:nvPr/>
        </p:nvSpPr>
        <p:spPr>
          <a:xfrm>
            <a:off x="5580112" y="3626336"/>
            <a:ext cx="1296144" cy="208823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釋全文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66753648"/>
              </p:ext>
            </p:extLst>
          </p:nvPr>
        </p:nvGraphicFramePr>
        <p:xfrm>
          <a:off x="1188720" y="548680"/>
          <a:ext cx="715939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88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1331640" y="184482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6368" y="188640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向右箭號圖說文字 14"/>
          <p:cNvSpPr/>
          <p:nvPr/>
        </p:nvSpPr>
        <p:spPr>
          <a:xfrm>
            <a:off x="3995936" y="2928940"/>
            <a:ext cx="1872208" cy="3168352"/>
          </a:xfrm>
          <a:prstGeom prst="right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次</a:t>
            </a:r>
            <a:endParaRPr lang="en-US" altLang="zh-TW" sz="36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釋</a:t>
            </a:r>
            <a:endParaRPr lang="en-US" altLang="zh-TW" sz="36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瑜</a:t>
            </a:r>
            <a:endParaRPr lang="en-US" altLang="zh-TW" sz="36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伽</a:t>
            </a:r>
            <a:endParaRPr lang="en-US" altLang="zh-TW" sz="36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師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向右箭號圖說文字 15"/>
          <p:cNvSpPr/>
          <p:nvPr/>
        </p:nvSpPr>
        <p:spPr>
          <a:xfrm>
            <a:off x="2320752" y="2928940"/>
            <a:ext cx="1872208" cy="3168352"/>
          </a:xfrm>
          <a:prstGeom prst="right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300"/>
              </a:lnSpc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初</a:t>
            </a:r>
            <a:endParaRPr lang="en-US" altLang="zh-TW" sz="36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釋</a:t>
            </a:r>
            <a:endParaRPr lang="en-US" altLang="zh-TW" sz="36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瑜</a:t>
            </a:r>
            <a:endParaRPr lang="en-US" altLang="zh-TW" sz="36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3300"/>
              </a:lnSpc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伽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橢圓 5"/>
          <p:cNvSpPr/>
          <p:nvPr/>
        </p:nvSpPr>
        <p:spPr>
          <a:xfrm>
            <a:off x="1187624" y="3717032"/>
            <a:ext cx="1296144" cy="15121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分析</a:t>
            </a:r>
            <a:endParaRPr lang="zh-TW" altLang="en-US" sz="4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8" name="橢圓 17"/>
          <p:cNvSpPr/>
          <p:nvPr/>
        </p:nvSpPr>
        <p:spPr>
          <a:xfrm>
            <a:off x="1439652" y="4912920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解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98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698497"/>
              </p:ext>
            </p:extLst>
          </p:nvPr>
        </p:nvGraphicFramePr>
        <p:xfrm>
          <a:off x="971600" y="548680"/>
          <a:ext cx="715939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89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040690" y="2101632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53854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8656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6000" dirty="0" smtClean="0">
                <a:latin typeface="微軟正黑體" pitchFamily="34" charset="-120"/>
                <a:ea typeface="微軟正黑體" pitchFamily="34" charset="-120"/>
              </a:rPr>
              <a:t>釋三對</a:t>
            </a:r>
            <a:r>
              <a:rPr lang="en-US" altLang="zh-TW" sz="4400" dirty="0" smtClean="0">
                <a:latin typeface="微軟正黑體" pitchFamily="34" charset="-120"/>
                <a:ea typeface="微軟正黑體" pitchFamily="34" charset="-120"/>
              </a:rPr>
              <a:t>1</a:t>
            </a:r>
            <a:endParaRPr lang="zh-TW" altLang="en-US" sz="4400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92525856"/>
              </p:ext>
            </p:extLst>
          </p:nvPr>
        </p:nvGraphicFramePr>
        <p:xfrm>
          <a:off x="457200" y="1600200"/>
          <a:ext cx="7571184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日期版面配置區 3"/>
          <p:cNvSpPr>
            <a:spLocks noGrp="1"/>
          </p:cNvSpPr>
          <p:nvPr>
            <p:ph type="dt" sz="half" idx="14"/>
          </p:nvPr>
        </p:nvSpPr>
        <p:spPr>
          <a:xfrm>
            <a:off x="0" y="6473952"/>
            <a:ext cx="2011680" cy="384048"/>
          </a:xfrm>
        </p:spPr>
        <p:txBody>
          <a:bodyPr/>
          <a:lstStyle/>
          <a:p>
            <a:fld id="{77AD447C-1359-4FE3-8C29-D3A2282328C1}" type="datetime1">
              <a:rPr lang="zh-TW" altLang="en-US" smtClean="0"/>
              <a:t>2014/10/15</a:t>
            </a:fld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847182E-1A6D-4EEB-936E-345F3EA22EC0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615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18459409"/>
              </p:ext>
            </p:extLst>
          </p:nvPr>
        </p:nvGraphicFramePr>
        <p:xfrm>
          <a:off x="971600" y="548680"/>
          <a:ext cx="715939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90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835696" y="2600908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11410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31494216"/>
              </p:ext>
            </p:extLst>
          </p:nvPr>
        </p:nvGraphicFramePr>
        <p:xfrm>
          <a:off x="1259632" y="548680"/>
          <a:ext cx="715939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91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1511660" y="206084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6368" y="188640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2996952"/>
            <a:ext cx="7632848" cy="28443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觀行者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假想慧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非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謂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實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刀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析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於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麤色相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」者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即是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所析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色相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也→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半半破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漸漸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析  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除麤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細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至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不可析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假說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極微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」                                   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▽不同小乘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體無方分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而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不可析</a:t>
            </a:r>
            <a:endParaRPr lang="zh-TW" altLang="en-US" sz="1600" dirty="0"/>
          </a:p>
        </p:txBody>
      </p:sp>
      <p:sp>
        <p:nvSpPr>
          <p:cNvPr id="12" name="橢圓 11"/>
          <p:cNvSpPr/>
          <p:nvPr/>
        </p:nvSpPr>
        <p:spPr>
          <a:xfrm>
            <a:off x="6772102" y="4653136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解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54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64770906"/>
              </p:ext>
            </p:extLst>
          </p:nvPr>
        </p:nvGraphicFramePr>
        <p:xfrm>
          <a:off x="1259632" y="548680"/>
          <a:ext cx="715939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92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1511660" y="206084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  <a:endParaRPr lang="zh-TW" altLang="en-US" sz="36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6368" y="188640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2996952"/>
            <a:ext cx="7632848" cy="28443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3300"/>
              </a:lnSpc>
            </a:pP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言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相應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者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心稱境知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名為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相應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相符順義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聚雖無微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→以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託聖教假想觀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順入無我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無我理境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名教境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與心相應          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            </a:t>
            </a:r>
            <a:r>
              <a:rPr lang="zh-TW" altLang="en-US" dirty="0">
                <a:latin typeface="微軟正黑體" pitchFamily="34" charset="-120"/>
                <a:ea typeface="微軟正黑體" pitchFamily="34" charset="-120"/>
              </a:rPr>
              <a:t>☆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善釋</a:t>
            </a:r>
            <a:endParaRPr lang="zh-TW" altLang="en-US" sz="1600" dirty="0"/>
          </a:p>
        </p:txBody>
      </p:sp>
      <p:sp>
        <p:nvSpPr>
          <p:cNvPr id="12" name="橢圓 11"/>
          <p:cNvSpPr/>
          <p:nvPr/>
        </p:nvSpPr>
        <p:spPr>
          <a:xfrm>
            <a:off x="6772102" y="4653136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chemeClr val="tx1"/>
                </a:solidFill>
              </a:rPr>
              <a:t>解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24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29893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035915031"/>
              </p:ext>
            </p:extLst>
          </p:nvPr>
        </p:nvGraphicFramePr>
        <p:xfrm>
          <a:off x="107504" y="1087868"/>
          <a:ext cx="9036496" cy="54374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516216" y="764703"/>
            <a:ext cx="21602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釋極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微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8100392" y="219730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解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93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33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298933"/>
            <a:ext cx="3826768" cy="93153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初破有對</a:t>
            </a:r>
            <a:endParaRPr lang="zh-TW" altLang="en-US" sz="5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-468560" y="6473952"/>
            <a:ext cx="2011680" cy="384048"/>
          </a:xfrm>
        </p:spPr>
        <p:txBody>
          <a:bodyPr/>
          <a:lstStyle/>
          <a:p>
            <a:fld id="{6909A6C3-8EA4-43CB-BBA7-404A8A507EA6}" type="datetime1">
              <a:rPr lang="zh-TW" altLang="en-US" smtClean="0"/>
              <a:t>2014/10/15</a:t>
            </a:fld>
            <a:endParaRPr lang="zh-TW" altLang="en-US" dirty="0"/>
          </a:p>
        </p:txBody>
      </p:sp>
      <p:graphicFrame>
        <p:nvGraphicFramePr>
          <p:cNvPr id="11" name="內容版面配置區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81979572"/>
              </p:ext>
            </p:extLst>
          </p:nvPr>
        </p:nvGraphicFramePr>
        <p:xfrm>
          <a:off x="107504" y="1087868"/>
          <a:ext cx="9036496" cy="54374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6516216" y="764703"/>
            <a:ext cx="21602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zh-TW" altLang="en-US" sz="3600" dirty="0">
                <a:latin typeface="微軟正黑體" pitchFamily="34" charset="-120"/>
                <a:ea typeface="微軟正黑體" pitchFamily="34" charset="-120"/>
              </a:rPr>
              <a:t>釋極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微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8100392" y="2197304"/>
            <a:ext cx="720080" cy="64807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解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553008" y="6453336"/>
            <a:ext cx="609600" cy="521208"/>
          </a:xfrm>
        </p:spPr>
        <p:txBody>
          <a:bodyPr/>
          <a:lstStyle/>
          <a:p>
            <a:fld id="{D847182E-1A6D-4EEB-936E-345F3EA22EC0}" type="slidenum">
              <a:rPr lang="zh-TW" altLang="en-US" smtClean="0">
                <a:solidFill>
                  <a:schemeClr val="tx1"/>
                </a:solidFill>
              </a:rPr>
              <a:t>94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54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85359520"/>
              </p:ext>
            </p:extLst>
          </p:nvPr>
        </p:nvGraphicFramePr>
        <p:xfrm>
          <a:off x="971600" y="548680"/>
          <a:ext cx="715939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95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259632" y="364502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57702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43949204"/>
              </p:ext>
            </p:extLst>
          </p:nvPr>
        </p:nvGraphicFramePr>
        <p:xfrm>
          <a:off x="971600" y="548680"/>
          <a:ext cx="715939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96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259632" y="364502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177130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1406415"/>
              </p:ext>
            </p:extLst>
          </p:nvPr>
        </p:nvGraphicFramePr>
        <p:xfrm>
          <a:off x="971600" y="548680"/>
          <a:ext cx="715939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97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259632" y="364502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48716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77325543"/>
              </p:ext>
            </p:extLst>
          </p:nvPr>
        </p:nvGraphicFramePr>
        <p:xfrm>
          <a:off x="1259632" y="1250758"/>
          <a:ext cx="5616624" cy="4788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98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259632" y="3645024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</p:spTree>
    <p:extLst>
      <p:ext uri="{BB962C8B-B14F-4D97-AF65-F5344CB8AC3E}">
        <p14:creationId xmlns:p14="http://schemas.microsoft.com/office/powerpoint/2010/main" val="47391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內容版面配置區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86335579"/>
              </p:ext>
            </p:extLst>
          </p:nvPr>
        </p:nvGraphicFramePr>
        <p:xfrm>
          <a:off x="1691680" y="332656"/>
          <a:ext cx="617429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-21784" y="6444648"/>
            <a:ext cx="2011680" cy="384048"/>
          </a:xfrm>
        </p:spPr>
        <p:txBody>
          <a:bodyPr/>
          <a:lstStyle/>
          <a:p>
            <a:fld id="{F3534B83-E2B3-44EF-85BA-CF89B355AB00}" type="datetime1">
              <a:rPr lang="zh-TW" altLang="en-US" sz="1100" smtClean="0"/>
              <a:t>2014/10/15</a:t>
            </a:fld>
            <a:endParaRPr lang="zh-TW" altLang="en-US" sz="11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7824791" y="6480651"/>
            <a:ext cx="1315721" cy="365125"/>
          </a:xfrm>
        </p:spPr>
        <p:txBody>
          <a:bodyPr/>
          <a:lstStyle/>
          <a:p>
            <a:fld id="{B4577077-841F-4178-BB23-ADC66544CAA4}" type="slidenum">
              <a:rPr lang="zh-TW" altLang="en-US" sz="1300" smtClean="0">
                <a:solidFill>
                  <a:schemeClr val="tx1"/>
                </a:solidFill>
              </a:rPr>
              <a:t>99</a:t>
            </a:fld>
            <a:endParaRPr lang="zh-TW" altLang="en-US" sz="1300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354" y="404664"/>
            <a:ext cx="3178696" cy="1143000"/>
          </a:xfrm>
        </p:spPr>
        <p:txBody>
          <a:bodyPr/>
          <a:lstStyle/>
          <a:p>
            <a:r>
              <a:rPr lang="zh-TW" altLang="en-US" sz="5400" dirty="0" smtClean="0">
                <a:latin typeface="微軟正黑體" pitchFamily="34" charset="-120"/>
                <a:ea typeface="微軟正黑體" pitchFamily="34" charset="-120"/>
              </a:rPr>
              <a:t>因論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生義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691680" y="2060848"/>
            <a:ext cx="828092" cy="7920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答</a:t>
            </a:r>
          </a:p>
        </p:txBody>
      </p:sp>
      <p:sp>
        <p:nvSpPr>
          <p:cNvPr id="10" name="矩形 9"/>
          <p:cNvSpPr/>
          <p:nvPr/>
        </p:nvSpPr>
        <p:spPr>
          <a:xfrm>
            <a:off x="3203848" y="4452254"/>
            <a:ext cx="4788728" cy="20086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ts val="3300"/>
              </a:lnSpc>
            </a:pP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詳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曰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前解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本                                         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智度論</a:t>
            </a: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文自明解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                                  後釋大悲義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亦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局</a:t>
            </a:r>
            <a:r>
              <a:rPr lang="zh-TW" altLang="en-US" sz="1600" dirty="0" smtClean="0">
                <a:latin typeface="微軟正黑體" pitchFamily="34" charset="-120"/>
                <a:ea typeface="微軟正黑體" pitchFamily="34" charset="-120"/>
              </a:rPr>
              <a:t>故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41248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佈景主題1">
  <a:themeElements>
    <a:clrScheme name="沉穩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壁窗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公正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2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佈景主題1</Template>
  <TotalTime>3399</TotalTime>
  <Words>17019</Words>
  <Application>Microsoft Office PowerPoint</Application>
  <PresentationFormat>如螢幕大小 (4:3)</PresentationFormat>
  <Paragraphs>1865</Paragraphs>
  <Slides>191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191</vt:i4>
      </vt:variant>
    </vt:vector>
  </HeadingPairs>
  <TitlesOfParts>
    <vt:vector size="192" baseType="lpstr">
      <vt:lpstr>佈景主題1</vt:lpstr>
      <vt:lpstr>色法→唯識說</vt:lpstr>
      <vt:lpstr>離識實有色法→非有</vt:lpstr>
      <vt:lpstr>總敘外執色法-二種</vt:lpstr>
      <vt:lpstr>釋「色法」</vt:lpstr>
      <vt:lpstr>釋「色法」</vt:lpstr>
      <vt:lpstr>釋「色法」</vt:lpstr>
      <vt:lpstr>釋「色法」</vt:lpstr>
      <vt:lpstr>釋「對」</vt:lpstr>
      <vt:lpstr>釋三對1</vt:lpstr>
      <vt:lpstr>釋三對2-1</vt:lpstr>
      <vt:lpstr>釋三對2-2</vt:lpstr>
      <vt:lpstr>因論生論</vt:lpstr>
      <vt:lpstr>因論生論</vt:lpstr>
      <vt:lpstr>因論生義</vt:lpstr>
      <vt:lpstr>因論生論</vt:lpstr>
      <vt:lpstr>因論生論</vt:lpstr>
      <vt:lpstr>因論生論</vt:lpstr>
      <vt:lpstr>因論生論</vt:lpstr>
      <vt:lpstr>破所執色</vt:lpstr>
      <vt:lpstr>破所執色</vt:lpstr>
      <vt:lpstr>破所執色</vt:lpstr>
      <vt:lpstr>初破有對</vt:lpstr>
      <vt:lpstr>PowerPoint 簡報</vt:lpstr>
      <vt:lpstr>PowerPoint 簡報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因論生論</vt:lpstr>
      <vt:lpstr>因論生論</vt:lpstr>
      <vt:lpstr>因論生論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因論生論</vt:lpstr>
      <vt:lpstr>因論生論</vt:lpstr>
      <vt:lpstr>初破有對</vt:lpstr>
      <vt:lpstr>初破有對</vt:lpstr>
      <vt:lpstr>PowerPoint 簡報</vt:lpstr>
      <vt:lpstr>因論生論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初破有對</vt:lpstr>
      <vt:lpstr>因論生義</vt:lpstr>
      <vt:lpstr>因論生義</vt:lpstr>
      <vt:lpstr>因論生義</vt:lpstr>
      <vt:lpstr>初破有對</vt:lpstr>
      <vt:lpstr>因論生義</vt:lpstr>
      <vt:lpstr>因論生義</vt:lpstr>
      <vt:lpstr>因論生義</vt:lpstr>
      <vt:lpstr>因論生義</vt:lpstr>
      <vt:lpstr>因論生義</vt:lpstr>
      <vt:lpstr>因論生義</vt:lpstr>
      <vt:lpstr>因論生義</vt:lpstr>
      <vt:lpstr>因論生義</vt:lpstr>
      <vt:lpstr>因論生義</vt:lpstr>
      <vt:lpstr>因論生義</vt:lpstr>
      <vt:lpstr>因論生義</vt:lpstr>
      <vt:lpstr>因論生義</vt:lpstr>
      <vt:lpstr>因論生義</vt:lpstr>
      <vt:lpstr>初破有對</vt:lpstr>
      <vt:lpstr>初破有對</vt:lpstr>
      <vt:lpstr>因論生義</vt:lpstr>
      <vt:lpstr>因論生義</vt:lpstr>
      <vt:lpstr>因論生義</vt:lpstr>
      <vt:lpstr>因論生義</vt:lpstr>
      <vt:lpstr>因論生義</vt:lpstr>
      <vt:lpstr>因論生義</vt:lpstr>
      <vt:lpstr>因論生義</vt:lpstr>
      <vt:lpstr>因論生義</vt:lpstr>
      <vt:lpstr>初破有對</vt:lpstr>
      <vt:lpstr>別破無對色</vt:lpstr>
      <vt:lpstr>別破無對色</vt:lpstr>
      <vt:lpstr>別破無對色</vt:lpstr>
      <vt:lpstr>雙破有對/無對色</vt:lpstr>
      <vt:lpstr>雙破有對/無對色</vt:lpstr>
      <vt:lpstr>雙破有對/無對色</vt:lpstr>
      <vt:lpstr>總破</vt:lpstr>
      <vt:lpstr>總破</vt:lpstr>
      <vt:lpstr>總問</vt:lpstr>
      <vt:lpstr>因論生論</vt:lpstr>
      <vt:lpstr>總問</vt:lpstr>
      <vt:lpstr>別破有部</vt:lpstr>
      <vt:lpstr>別破有部</vt:lpstr>
      <vt:lpstr>別破正量部</vt:lpstr>
      <vt:lpstr>別破正量部</vt:lpstr>
      <vt:lpstr>別破正量部</vt:lpstr>
      <vt:lpstr>別破正量部</vt:lpstr>
      <vt:lpstr>別破正量部</vt:lpstr>
      <vt:lpstr>別破正量部</vt:lpstr>
      <vt:lpstr>別破正量部</vt:lpstr>
      <vt:lpstr>別破正量部</vt:lpstr>
      <vt:lpstr>雙破有對/無對色</vt:lpstr>
      <vt:lpstr>別破經量部</vt:lpstr>
      <vt:lpstr>別破經量部</vt:lpstr>
      <vt:lpstr>別破經量部</vt:lpstr>
      <vt:lpstr>別破經量部</vt:lpstr>
      <vt:lpstr>別破經量部</vt:lpstr>
      <vt:lpstr>別破經量部</vt:lpstr>
      <vt:lpstr>別破經量部</vt:lpstr>
      <vt:lpstr>觸</vt:lpstr>
      <vt:lpstr>香</vt:lpstr>
      <vt:lpstr>味</vt:lpstr>
      <vt:lpstr>法處所攝色</vt:lpstr>
      <vt:lpstr>法處所攝色</vt:lpstr>
      <vt:lpstr>結</vt:lpstr>
      <vt:lpstr>述正義</vt:lpstr>
      <vt:lpstr>述正義</vt:lpstr>
      <vt:lpstr>述正義</vt:lpstr>
      <vt:lpstr>思有三種/品</vt:lpstr>
      <vt:lpstr>身表業</vt:lpstr>
      <vt:lpstr>破語表業</vt:lpstr>
      <vt:lpstr>破語表業</vt:lpstr>
      <vt:lpstr>破語表業</vt:lpstr>
      <vt:lpstr>破語表業</vt:lpstr>
      <vt:lpstr>因論生論</vt:lpstr>
      <vt:lpstr>因論生論</vt:lpstr>
      <vt:lpstr>破語表業</vt:lpstr>
      <vt:lpstr>破語表業</vt:lpstr>
      <vt:lpstr>述語表業正義</vt:lpstr>
      <vt:lpstr>破無表色</vt:lpstr>
      <vt:lpstr>破無表色</vt:lpstr>
      <vt:lpstr>述無表色正義</vt:lpstr>
      <vt:lpstr>述無表色正義</vt:lpstr>
      <vt:lpstr>述無表色正義</vt:lpstr>
      <vt:lpstr>述無表色正義</vt:lpstr>
      <vt:lpstr>述無表色正義</vt:lpstr>
      <vt:lpstr>述無表色正義</vt:lpstr>
      <vt:lpstr>因論生論</vt:lpstr>
      <vt:lpstr>因論生論</vt:lpstr>
      <vt:lpstr>因論生論</vt:lpstr>
      <vt:lpstr>因論生論</vt:lpstr>
      <vt:lpstr>因論生論</vt:lpstr>
      <vt:lpstr>因論生論</vt:lpstr>
      <vt:lpstr>因論生論</vt:lpstr>
      <vt:lpstr>因論生論</vt:lpstr>
      <vt:lpstr>因論生論</vt:lpstr>
      <vt:lpstr>因論生論</vt:lpstr>
      <vt:lpstr>因論生論</vt:lpstr>
      <vt:lpstr>因論生論</vt:lpstr>
      <vt:lpstr>因論生論</vt:lpstr>
      <vt:lpstr>因論生論</vt:lpstr>
      <vt:lpstr>因論生論</vt:lpstr>
      <vt:lpstr>因論生義</vt:lpstr>
      <vt:lpstr>答外引經難</vt:lpstr>
      <vt:lpstr>答外引經難</vt:lpstr>
      <vt:lpstr>答外引經難</vt:lpstr>
      <vt:lpstr>答外引經難</vt:lpstr>
      <vt:lpstr>因論生論</vt:lpstr>
      <vt:lpstr>因論生義</vt:lpstr>
      <vt:lpstr>答外引經難</vt:lpstr>
      <vt:lpstr>答外引經難</vt:lpstr>
      <vt:lpstr>答外引經難</vt:lpstr>
      <vt:lpstr>因論生論</vt:lpstr>
      <vt:lpstr>因論生論</vt:lpstr>
      <vt:lpstr>因論生論</vt:lpstr>
      <vt:lpstr>答外引經難</vt:lpstr>
      <vt:lpstr>答外引經難</vt:lpstr>
      <vt:lpstr>答外引經難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色法→唯識說</dc:title>
  <dc:creator>user</dc:creator>
  <cp:lastModifiedBy>user</cp:lastModifiedBy>
  <cp:revision>405</cp:revision>
  <dcterms:created xsi:type="dcterms:W3CDTF">2014-08-28T14:18:06Z</dcterms:created>
  <dcterms:modified xsi:type="dcterms:W3CDTF">2014-10-15T09:37:32Z</dcterms:modified>
</cp:coreProperties>
</file>